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ink/ink1.xml" ContentType="application/inkml+xml"/>
  <Override PartName="/ppt/ink/ink2.xml" ContentType="application/inkml+xml"/>
  <Override PartName="/ppt/comments/modernComment_13C_31CF7F08.xml" ContentType="application/vnd.ms-powerpoint.comments+xml"/>
  <Override PartName="/ppt/comments/modernComment_116_426509B7.xml" ContentType="application/vnd.ms-powerpoint.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8" r:id="rId6"/>
    <p:sldId id="315" r:id="rId7"/>
    <p:sldId id="316" r:id="rId8"/>
    <p:sldId id="278" r:id="rId9"/>
    <p:sldId id="288" r:id="rId10"/>
    <p:sldId id="261" r:id="rId11"/>
    <p:sldId id="301" r:id="rId12"/>
    <p:sldId id="289" r:id="rId13"/>
    <p:sldId id="313" r:id="rId14"/>
    <p:sldId id="300" r:id="rId15"/>
    <p:sldId id="290" r:id="rId16"/>
    <p:sldId id="314" r:id="rId17"/>
    <p:sldId id="291" r:id="rId18"/>
    <p:sldId id="318" r:id="rId19"/>
    <p:sldId id="319" r:id="rId20"/>
    <p:sldId id="262" r:id="rId21"/>
    <p:sldId id="292" r:id="rId22"/>
    <p:sldId id="327" r:id="rId23"/>
    <p:sldId id="330" r:id="rId24"/>
    <p:sldId id="293" r:id="rId25"/>
    <p:sldId id="294" r:id="rId26"/>
    <p:sldId id="263" r:id="rId27"/>
    <p:sldId id="265" r:id="rId28"/>
    <p:sldId id="267" r:id="rId29"/>
    <p:sldId id="335" r:id="rId30"/>
    <p:sldId id="333" r:id="rId31"/>
    <p:sldId id="296" r:id="rId32"/>
    <p:sldId id="310" r:id="rId33"/>
    <p:sldId id="312" r:id="rId34"/>
    <p:sldId id="307" r:id="rId35"/>
    <p:sldId id="309" r:id="rId36"/>
    <p:sldId id="328" r:id="rId37"/>
    <p:sldId id="297" r:id="rId38"/>
    <p:sldId id="303" r:id="rId39"/>
    <p:sldId id="298" r:id="rId40"/>
    <p:sldId id="299" r:id="rId41"/>
    <p:sldId id="306" r:id="rId42"/>
    <p:sldId id="277" r:id="rId43"/>
    <p:sldId id="322" r:id="rId44"/>
    <p:sldId id="269" r:id="rId45"/>
    <p:sldId id="326" r:id="rId46"/>
    <p:sldId id="325" r:id="rId47"/>
    <p:sldId id="329" r:id="rId48"/>
    <p:sldId id="336" r:id="rId49"/>
    <p:sldId id="331" r:id="rId50"/>
    <p:sldId id="321" r:id="rId51"/>
    <p:sldId id="281" r:id="rId52"/>
    <p:sldId id="287" r:id="rId53"/>
    <p:sldId id="279" r:id="rId54"/>
    <p:sldId id="272" r:id="rId55"/>
    <p:sldId id="286" r:id="rId56"/>
    <p:sldId id="283" r:id="rId57"/>
    <p:sldId id="274" r:id="rId58"/>
    <p:sldId id="273" r:id="rId59"/>
    <p:sldId id="275" r:id="rId60"/>
    <p:sldId id="282" r:id="rId61"/>
    <p:sldId id="317" r:id="rId62"/>
    <p:sldId id="285" r:id="rId63"/>
    <p:sldId id="284" r:id="rId64"/>
    <p:sldId id="280" r:id="rId65"/>
    <p:sldId id="324" r:id="rId66"/>
    <p:sldId id="270" r:id="rId6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9F294F6-A11F-6897-3181-45337D9B16BB}" name="Yamileth Aguirre" initials="YA" userId="eb74f17abb8d336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D8"/>
    <a:srgbClr val="A1CC3A"/>
    <a:srgbClr val="E7E9C3"/>
    <a:srgbClr val="587B61"/>
    <a:srgbClr val="E1D6CD"/>
    <a:srgbClr val="E9CCAA"/>
    <a:srgbClr val="C6CBBA"/>
    <a:srgbClr val="F3EFEB"/>
    <a:srgbClr val="5478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0280CA-AF27-40CC-AF93-4DC1219A0DA8}" v="31" dt="2023-09-28T23:31:56.441"/>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8D230F3-CF80-4859-8CE7-A43EE81993B5}" styleName="Estilo claro 1 - Acento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543"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https://cotecmaro365.sharepoint.com/sites/Convocatoria914Colombiahaciaunnuevomodeloproductivosostenibl/Documentos%20compartidos/General/Objetivo%201/Actividad%201.2/Documento%20t&#233;cnico%20de%20entrega/NORMAGRAMA%20ECOTE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cotecmaro365.sharepoint.com/sites/Convocatoria914Colombiahaciaunnuevomodeloproductivosostenibl/Documentos%20compartidos/General/Objetivo%201/Actividad%201.2/Documento%20t&#233;cnico%20de%20entrega/NORMAGRAMA%20ECOTE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Victor%20Borja%20Marrugo\Desktop\nuevos%20nodo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[NORMAGRAMA ECOTEA.xlsx]Normas x grupo!TablaDinámica6</c:name>
    <c:fmtId val="-1"/>
  </c:pivotSource>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Oswald" panose="02000503000000000000" pitchFamily="2" charset="0"/>
                <a:ea typeface="+mn-ea"/>
                <a:cs typeface="+mn-cs"/>
              </a:defRPr>
            </a:pPr>
            <a:r>
              <a:rPr lang="es-ES" sz="2000"/>
              <a:t>Grupos Constructivos</a:t>
            </a:r>
            <a:endParaRPr lang="es-CO" sz="2000"/>
          </a:p>
        </c:rich>
      </c:tx>
      <c:layout>
        <c:manualLayout>
          <c:xMode val="edge"/>
          <c:yMode val="edge"/>
          <c:x val="0.13671322553212317"/>
          <c:y val="3.1234734254204623E-2"/>
        </c:manualLayout>
      </c:layout>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Oswald" panose="02000503000000000000" pitchFamily="2" charset="0"/>
              <a:ea typeface="+mn-ea"/>
              <a:cs typeface="+mn-cs"/>
            </a:defRPr>
          </a:pPr>
          <a:endParaRPr lang="en-US"/>
        </a:p>
      </c:txPr>
    </c:title>
    <c:autoTitleDeleted val="0"/>
    <c:pivotFmts>
      <c:pivotFmt>
        <c:idx val="0"/>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2"/>
          </a:solidFill>
          <a:ln w="19050">
            <a:solidFill>
              <a:schemeClr val="lt1"/>
            </a:solidFill>
          </a:ln>
          <a:effectLst/>
        </c:spPr>
      </c:pivotFmt>
      <c:pivotFmt>
        <c:idx val="2"/>
        <c:spPr>
          <a:solidFill>
            <a:schemeClr val="accent2"/>
          </a:solidFill>
          <a:ln w="19050">
            <a:solidFill>
              <a:schemeClr val="lt1"/>
            </a:solidFill>
          </a:ln>
          <a:effectLst/>
        </c:spPr>
      </c:pivotFmt>
      <c:pivotFmt>
        <c:idx val="3"/>
        <c:spPr>
          <a:solidFill>
            <a:schemeClr val="accent2"/>
          </a:solidFill>
          <a:ln w="19050">
            <a:solidFill>
              <a:schemeClr val="lt1"/>
            </a:solidFill>
          </a:ln>
          <a:effectLst/>
        </c:spPr>
      </c:pivotFmt>
      <c:pivotFmt>
        <c:idx val="4"/>
        <c:spPr>
          <a:solidFill>
            <a:schemeClr val="accent2"/>
          </a:solidFill>
          <a:ln w="19050">
            <a:solidFill>
              <a:schemeClr val="lt1"/>
            </a:solidFill>
          </a:ln>
          <a:effectLst/>
        </c:spPr>
      </c:pivotFmt>
      <c:pivotFmt>
        <c:idx val="5"/>
        <c:spPr>
          <a:solidFill>
            <a:schemeClr val="accent2"/>
          </a:solidFill>
          <a:ln w="19050">
            <a:solidFill>
              <a:schemeClr val="lt1"/>
            </a:solidFill>
          </a:ln>
          <a:effectLst/>
        </c:spPr>
      </c:pivotFmt>
      <c:pivotFmt>
        <c:idx val="6"/>
        <c:spPr>
          <a:solidFill>
            <a:schemeClr val="accent2"/>
          </a:solidFill>
          <a:ln w="19050">
            <a:solidFill>
              <a:schemeClr val="lt1"/>
            </a:solidFill>
          </a:ln>
          <a:effectLst/>
        </c:spPr>
      </c:pivotFmt>
      <c:pivotFmt>
        <c:idx val="7"/>
        <c:spPr>
          <a:solidFill>
            <a:schemeClr val="accent2"/>
          </a:solidFill>
          <a:ln w="19050">
            <a:solidFill>
              <a:schemeClr val="lt1"/>
            </a:solidFill>
          </a:ln>
          <a:effectLst/>
        </c:spPr>
      </c:pivotFmt>
      <c:pivotFmt>
        <c:idx val="8"/>
        <c:spPr>
          <a:solidFill>
            <a:schemeClr val="accent2"/>
          </a:solidFill>
          <a:ln w="19050">
            <a:solidFill>
              <a:schemeClr val="lt1"/>
            </a:solidFill>
          </a:ln>
          <a:effectLst/>
        </c:spPr>
      </c:pivotFmt>
      <c:pivotFmt>
        <c:idx val="9"/>
        <c:spPr>
          <a:solidFill>
            <a:schemeClr val="accent2"/>
          </a:solidFill>
          <a:ln w="19050">
            <a:solidFill>
              <a:schemeClr val="lt1"/>
            </a:solidFill>
          </a:ln>
          <a:effectLst/>
        </c:spPr>
      </c:pivotFmt>
      <c:pivotFmt>
        <c:idx val="10"/>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1"/>
        <c:spPr>
          <a:solidFill>
            <a:schemeClr val="accent2"/>
          </a:solidFill>
          <a:ln w="19050">
            <a:solidFill>
              <a:schemeClr val="lt1"/>
            </a:solidFill>
          </a:ln>
          <a:effectLst/>
        </c:spPr>
      </c:pivotFmt>
      <c:pivotFmt>
        <c:idx val="12"/>
        <c:spPr>
          <a:solidFill>
            <a:schemeClr val="accent2"/>
          </a:solidFill>
          <a:ln w="19050">
            <a:solidFill>
              <a:schemeClr val="lt1"/>
            </a:solidFill>
          </a:ln>
          <a:effectLst/>
        </c:spPr>
      </c:pivotFmt>
      <c:pivotFmt>
        <c:idx val="13"/>
        <c:spPr>
          <a:solidFill>
            <a:schemeClr val="accent2"/>
          </a:solidFill>
          <a:ln w="19050">
            <a:solidFill>
              <a:schemeClr val="lt1"/>
            </a:solidFill>
          </a:ln>
          <a:effectLst/>
        </c:spPr>
      </c:pivotFmt>
      <c:pivotFmt>
        <c:idx val="14"/>
        <c:spPr>
          <a:solidFill>
            <a:schemeClr val="accent2"/>
          </a:solidFill>
          <a:ln w="19050">
            <a:solidFill>
              <a:schemeClr val="lt1"/>
            </a:solidFill>
          </a:ln>
          <a:effectLst/>
        </c:spPr>
      </c:pivotFmt>
      <c:pivotFmt>
        <c:idx val="15"/>
        <c:spPr>
          <a:solidFill>
            <a:schemeClr val="accent2"/>
          </a:solidFill>
          <a:ln w="19050">
            <a:solidFill>
              <a:schemeClr val="lt1"/>
            </a:solidFill>
          </a:ln>
          <a:effectLst/>
        </c:spPr>
      </c:pivotFmt>
      <c:pivotFmt>
        <c:idx val="16"/>
        <c:spPr>
          <a:solidFill>
            <a:schemeClr val="accent2"/>
          </a:solidFill>
          <a:ln w="19050">
            <a:solidFill>
              <a:schemeClr val="lt1"/>
            </a:solidFill>
          </a:ln>
          <a:effectLst/>
        </c:spPr>
      </c:pivotFmt>
      <c:pivotFmt>
        <c:idx val="17"/>
        <c:spPr>
          <a:solidFill>
            <a:schemeClr val="accent2"/>
          </a:solidFill>
          <a:ln w="19050">
            <a:solidFill>
              <a:schemeClr val="lt1"/>
            </a:solidFill>
          </a:ln>
          <a:effectLst/>
        </c:spPr>
      </c:pivotFmt>
      <c:pivotFmt>
        <c:idx val="18"/>
        <c:spPr>
          <a:solidFill>
            <a:schemeClr val="accent2"/>
          </a:solidFill>
          <a:ln w="19050">
            <a:solidFill>
              <a:schemeClr val="lt1"/>
            </a:solidFill>
          </a:ln>
          <a:effectLst/>
        </c:spPr>
      </c:pivotFmt>
      <c:pivotFmt>
        <c:idx val="19"/>
        <c:spPr>
          <a:solidFill>
            <a:schemeClr val="accent2"/>
          </a:solidFill>
          <a:ln w="19050">
            <a:solidFill>
              <a:schemeClr val="lt1"/>
            </a:solidFill>
          </a:ln>
          <a:effectLst/>
        </c:spPr>
      </c:pivotFmt>
      <c:pivotFmt>
        <c:idx val="20"/>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1"/>
        <c:spPr>
          <a:solidFill>
            <a:schemeClr val="accent2"/>
          </a:solidFill>
          <a:ln w="19050">
            <a:solidFill>
              <a:schemeClr val="lt1"/>
            </a:solidFill>
          </a:ln>
          <a:effectLst/>
        </c:spPr>
      </c:pivotFmt>
      <c:pivotFmt>
        <c:idx val="22"/>
        <c:spPr>
          <a:solidFill>
            <a:schemeClr val="accent2"/>
          </a:solidFill>
          <a:ln w="19050">
            <a:solidFill>
              <a:schemeClr val="lt1"/>
            </a:solidFill>
          </a:ln>
          <a:effectLst/>
        </c:spPr>
      </c:pivotFmt>
      <c:pivotFmt>
        <c:idx val="23"/>
        <c:spPr>
          <a:solidFill>
            <a:schemeClr val="accent2"/>
          </a:solidFill>
          <a:ln w="19050">
            <a:solidFill>
              <a:schemeClr val="lt1"/>
            </a:solidFill>
          </a:ln>
          <a:effectLst/>
        </c:spPr>
      </c:pivotFmt>
      <c:pivotFmt>
        <c:idx val="24"/>
        <c:spPr>
          <a:solidFill>
            <a:schemeClr val="accent2"/>
          </a:solidFill>
          <a:ln w="19050">
            <a:solidFill>
              <a:schemeClr val="lt1"/>
            </a:solidFill>
          </a:ln>
          <a:effectLst/>
        </c:spPr>
      </c:pivotFmt>
      <c:pivotFmt>
        <c:idx val="25"/>
        <c:spPr>
          <a:solidFill>
            <a:schemeClr val="accent2"/>
          </a:solidFill>
          <a:ln w="19050">
            <a:solidFill>
              <a:schemeClr val="lt1"/>
            </a:solidFill>
          </a:ln>
          <a:effectLst/>
        </c:spPr>
      </c:pivotFmt>
      <c:pivotFmt>
        <c:idx val="26"/>
        <c:spPr>
          <a:solidFill>
            <a:schemeClr val="accent2"/>
          </a:solidFill>
          <a:ln w="19050">
            <a:solidFill>
              <a:schemeClr val="lt1"/>
            </a:solidFill>
          </a:ln>
          <a:effectLst/>
        </c:spPr>
      </c:pivotFmt>
      <c:pivotFmt>
        <c:idx val="27"/>
        <c:spPr>
          <a:solidFill>
            <a:schemeClr val="accent2"/>
          </a:solidFill>
          <a:ln w="19050">
            <a:solidFill>
              <a:schemeClr val="lt1"/>
            </a:solidFill>
          </a:ln>
          <a:effectLst/>
        </c:spPr>
      </c:pivotFmt>
      <c:pivotFmt>
        <c:idx val="28"/>
        <c:spPr>
          <a:solidFill>
            <a:schemeClr val="accent2"/>
          </a:solidFill>
          <a:ln w="19050">
            <a:solidFill>
              <a:schemeClr val="lt1"/>
            </a:solidFill>
          </a:ln>
          <a:effectLst/>
        </c:spPr>
      </c:pivotFmt>
      <c:pivotFmt>
        <c:idx val="29"/>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0"/>
        <c:spPr>
          <a:solidFill>
            <a:schemeClr val="accent2"/>
          </a:solidFill>
          <a:ln w="19050">
            <a:solidFill>
              <a:schemeClr val="lt1"/>
            </a:solidFill>
          </a:ln>
          <a:effectLst/>
        </c:spPr>
      </c:pivotFmt>
      <c:pivotFmt>
        <c:idx val="31"/>
        <c:spPr>
          <a:solidFill>
            <a:schemeClr val="accent2"/>
          </a:solidFill>
          <a:ln w="19050">
            <a:solidFill>
              <a:schemeClr val="lt1"/>
            </a:solidFill>
          </a:ln>
          <a:effectLst/>
        </c:spPr>
      </c:pivotFmt>
      <c:pivotFmt>
        <c:idx val="32"/>
        <c:spPr>
          <a:solidFill>
            <a:schemeClr val="accent2"/>
          </a:solidFill>
          <a:ln w="19050">
            <a:solidFill>
              <a:schemeClr val="lt1"/>
            </a:solidFill>
          </a:ln>
          <a:effectLst/>
        </c:spPr>
      </c:pivotFmt>
      <c:pivotFmt>
        <c:idx val="33"/>
        <c:spPr>
          <a:solidFill>
            <a:schemeClr val="accent2"/>
          </a:solidFill>
          <a:ln w="19050">
            <a:solidFill>
              <a:schemeClr val="lt1"/>
            </a:solidFill>
          </a:ln>
          <a:effectLst/>
        </c:spPr>
      </c:pivotFmt>
      <c:pivotFmt>
        <c:idx val="34"/>
        <c:spPr>
          <a:solidFill>
            <a:schemeClr val="accent2"/>
          </a:solidFill>
          <a:ln w="19050">
            <a:solidFill>
              <a:schemeClr val="lt1"/>
            </a:solidFill>
          </a:ln>
          <a:effectLst/>
        </c:spPr>
      </c:pivotFmt>
      <c:pivotFmt>
        <c:idx val="35"/>
        <c:spPr>
          <a:solidFill>
            <a:schemeClr val="accent2"/>
          </a:solidFill>
          <a:ln w="19050">
            <a:solidFill>
              <a:schemeClr val="lt1"/>
            </a:solidFill>
          </a:ln>
          <a:effectLst/>
        </c:spPr>
      </c:pivotFmt>
      <c:pivotFmt>
        <c:idx val="36"/>
        <c:spPr>
          <a:solidFill>
            <a:schemeClr val="accent2"/>
          </a:solidFill>
          <a:ln w="19050">
            <a:solidFill>
              <a:schemeClr val="lt1"/>
            </a:solidFill>
          </a:ln>
          <a:effectLst/>
        </c:spPr>
      </c:pivotFmt>
      <c:pivotFmt>
        <c:idx val="37"/>
        <c:spPr>
          <a:solidFill>
            <a:schemeClr val="accent2"/>
          </a:solidFill>
          <a:ln w="19050">
            <a:solidFill>
              <a:schemeClr val="lt1"/>
            </a:solidFill>
          </a:ln>
          <a:effectLst/>
        </c:spPr>
      </c:pivotFmt>
    </c:pivotFmts>
    <c:plotArea>
      <c:layout/>
      <c:pieChart>
        <c:varyColors val="1"/>
        <c:ser>
          <c:idx val="0"/>
          <c:order val="0"/>
          <c:tx>
            <c:strRef>
              <c:f>'Normas x grupo'!$B$1</c:f>
              <c:strCache>
                <c:ptCount val="1"/>
                <c:pt idx="0">
                  <c:v>Total</c:v>
                </c:pt>
              </c:strCache>
            </c:strRef>
          </c:tx>
          <c:dPt>
            <c:idx val="0"/>
            <c:bubble3D val="0"/>
            <c:spPr>
              <a:solidFill>
                <a:schemeClr val="accent2">
                  <a:tint val="46000"/>
                </a:schemeClr>
              </a:solidFill>
              <a:ln w="19050">
                <a:solidFill>
                  <a:schemeClr val="lt1"/>
                </a:solidFill>
              </a:ln>
              <a:effectLst/>
            </c:spPr>
            <c:extLst>
              <c:ext xmlns:c16="http://schemas.microsoft.com/office/drawing/2014/chart" uri="{C3380CC4-5D6E-409C-BE32-E72D297353CC}">
                <c16:uniqueId val="{00000001-A01C-48AD-A0BD-A773B0DCA471}"/>
              </c:ext>
            </c:extLst>
          </c:dPt>
          <c:dPt>
            <c:idx val="1"/>
            <c:bubble3D val="0"/>
            <c:spPr>
              <a:solidFill>
                <a:schemeClr val="accent2">
                  <a:tint val="62000"/>
                </a:schemeClr>
              </a:solidFill>
              <a:ln w="19050">
                <a:solidFill>
                  <a:schemeClr val="lt1"/>
                </a:solidFill>
              </a:ln>
              <a:effectLst/>
            </c:spPr>
            <c:extLst>
              <c:ext xmlns:c16="http://schemas.microsoft.com/office/drawing/2014/chart" uri="{C3380CC4-5D6E-409C-BE32-E72D297353CC}">
                <c16:uniqueId val="{00000003-A01C-48AD-A0BD-A773B0DCA471}"/>
              </c:ext>
            </c:extLst>
          </c:dPt>
          <c:dPt>
            <c:idx val="2"/>
            <c:bubble3D val="0"/>
            <c:spPr>
              <a:solidFill>
                <a:schemeClr val="accent2">
                  <a:tint val="77000"/>
                </a:schemeClr>
              </a:solidFill>
              <a:ln w="19050">
                <a:solidFill>
                  <a:schemeClr val="lt1"/>
                </a:solidFill>
              </a:ln>
              <a:effectLst/>
            </c:spPr>
            <c:extLst>
              <c:ext xmlns:c16="http://schemas.microsoft.com/office/drawing/2014/chart" uri="{C3380CC4-5D6E-409C-BE32-E72D297353CC}">
                <c16:uniqueId val="{00000005-A01C-48AD-A0BD-A773B0DCA471}"/>
              </c:ext>
            </c:extLst>
          </c:dPt>
          <c:dPt>
            <c:idx val="3"/>
            <c:bubble3D val="0"/>
            <c:spPr>
              <a:solidFill>
                <a:schemeClr val="accent2">
                  <a:tint val="93000"/>
                </a:schemeClr>
              </a:solidFill>
              <a:ln w="19050">
                <a:solidFill>
                  <a:schemeClr val="lt1"/>
                </a:solidFill>
              </a:ln>
              <a:effectLst/>
            </c:spPr>
            <c:extLst>
              <c:ext xmlns:c16="http://schemas.microsoft.com/office/drawing/2014/chart" uri="{C3380CC4-5D6E-409C-BE32-E72D297353CC}">
                <c16:uniqueId val="{00000007-A01C-48AD-A0BD-A773B0DCA471}"/>
              </c:ext>
            </c:extLst>
          </c:dPt>
          <c:dPt>
            <c:idx val="4"/>
            <c:bubble3D val="0"/>
            <c:spPr>
              <a:solidFill>
                <a:schemeClr val="accent2">
                  <a:shade val="92000"/>
                </a:schemeClr>
              </a:solidFill>
              <a:ln w="19050">
                <a:solidFill>
                  <a:schemeClr val="lt1"/>
                </a:solidFill>
              </a:ln>
              <a:effectLst/>
            </c:spPr>
            <c:extLst>
              <c:ext xmlns:c16="http://schemas.microsoft.com/office/drawing/2014/chart" uri="{C3380CC4-5D6E-409C-BE32-E72D297353CC}">
                <c16:uniqueId val="{00000009-A01C-48AD-A0BD-A773B0DCA471}"/>
              </c:ext>
            </c:extLst>
          </c:dPt>
          <c:dPt>
            <c:idx val="5"/>
            <c:bubble3D val="0"/>
            <c:spPr>
              <a:solidFill>
                <a:schemeClr val="accent2">
                  <a:shade val="76000"/>
                </a:schemeClr>
              </a:solidFill>
              <a:ln w="19050">
                <a:solidFill>
                  <a:schemeClr val="lt1"/>
                </a:solidFill>
              </a:ln>
              <a:effectLst/>
            </c:spPr>
            <c:extLst>
              <c:ext xmlns:c16="http://schemas.microsoft.com/office/drawing/2014/chart" uri="{C3380CC4-5D6E-409C-BE32-E72D297353CC}">
                <c16:uniqueId val="{0000000B-A01C-48AD-A0BD-A773B0DCA471}"/>
              </c:ext>
            </c:extLst>
          </c:dPt>
          <c:dPt>
            <c:idx val="6"/>
            <c:bubble3D val="0"/>
            <c:spPr>
              <a:solidFill>
                <a:schemeClr val="accent2">
                  <a:shade val="61000"/>
                </a:schemeClr>
              </a:solidFill>
              <a:ln w="19050">
                <a:solidFill>
                  <a:schemeClr val="lt1"/>
                </a:solidFill>
              </a:ln>
              <a:effectLst/>
            </c:spPr>
            <c:extLst>
              <c:ext xmlns:c16="http://schemas.microsoft.com/office/drawing/2014/chart" uri="{C3380CC4-5D6E-409C-BE32-E72D297353CC}">
                <c16:uniqueId val="{0000000D-A01C-48AD-A0BD-A773B0DCA471}"/>
              </c:ext>
            </c:extLst>
          </c:dPt>
          <c:dPt>
            <c:idx val="7"/>
            <c:bubble3D val="0"/>
            <c:spPr>
              <a:solidFill>
                <a:schemeClr val="accent2">
                  <a:shade val="45000"/>
                </a:schemeClr>
              </a:solidFill>
              <a:ln w="19050">
                <a:solidFill>
                  <a:schemeClr val="lt1"/>
                </a:solidFill>
              </a:ln>
              <a:effectLst/>
            </c:spPr>
            <c:extLst>
              <c:ext xmlns:c16="http://schemas.microsoft.com/office/drawing/2014/chart" uri="{C3380CC4-5D6E-409C-BE32-E72D297353CC}">
                <c16:uniqueId val="{0000000F-A01C-48AD-A0BD-A773B0DCA471}"/>
              </c:ext>
            </c:extLst>
          </c:dPt>
          <c:dPt>
            <c:idx val="8"/>
            <c:bubble3D val="0"/>
            <c:spPr>
              <a:solidFill>
                <a:schemeClr val="accent2">
                  <a:shade val="45000"/>
                </a:schemeClr>
              </a:solidFill>
              <a:ln w="19050">
                <a:solidFill>
                  <a:schemeClr val="lt1"/>
                </a:solidFill>
              </a:ln>
              <a:effectLst/>
            </c:spPr>
            <c:extLst>
              <c:ext xmlns:c16="http://schemas.microsoft.com/office/drawing/2014/chart" uri="{C3380CC4-5D6E-409C-BE32-E72D297353CC}">
                <c16:uniqueId val="{00000011-A01C-48AD-A0BD-A773B0DCA471}"/>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1100" b="0" i="0" u="none" strike="noStrike" kern="1200" baseline="0">
                    <a:solidFill>
                      <a:schemeClr val="dk1">
                        <a:lumMod val="65000"/>
                        <a:lumOff val="35000"/>
                      </a:schemeClr>
                    </a:solidFill>
                    <a:latin typeface="Oswald" panose="02000503000000000000" pitchFamily="2" charset="0"/>
                    <a:ea typeface="+mn-ea"/>
                    <a:cs typeface="+mn-cs"/>
                  </a:defRPr>
                </a:pPr>
                <a:endParaRPr lang="en-US"/>
              </a:p>
            </c:txPr>
            <c:dLblPos val="outEnd"/>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'Normas x grupo'!$A$2:$A$10</c:f>
              <c:strCache>
                <c:ptCount val="8"/>
                <c:pt idx="0">
                  <c:v>100</c:v>
                </c:pt>
                <c:pt idx="1">
                  <c:v>200</c:v>
                </c:pt>
                <c:pt idx="2">
                  <c:v>300</c:v>
                </c:pt>
                <c:pt idx="3">
                  <c:v>400</c:v>
                </c:pt>
                <c:pt idx="4">
                  <c:v>500</c:v>
                </c:pt>
                <c:pt idx="5">
                  <c:v>600</c:v>
                </c:pt>
                <c:pt idx="6">
                  <c:v>800</c:v>
                </c:pt>
                <c:pt idx="7">
                  <c:v>000</c:v>
                </c:pt>
              </c:strCache>
            </c:strRef>
          </c:cat>
          <c:val>
            <c:numRef>
              <c:f>'Normas x grupo'!$B$2:$B$10</c:f>
              <c:numCache>
                <c:formatCode>General</c:formatCode>
                <c:ptCount val="8"/>
                <c:pt idx="0">
                  <c:v>25</c:v>
                </c:pt>
                <c:pt idx="1">
                  <c:v>26</c:v>
                </c:pt>
                <c:pt idx="2">
                  <c:v>16</c:v>
                </c:pt>
                <c:pt idx="3">
                  <c:v>46</c:v>
                </c:pt>
                <c:pt idx="4">
                  <c:v>230</c:v>
                </c:pt>
                <c:pt idx="5">
                  <c:v>43</c:v>
                </c:pt>
                <c:pt idx="6">
                  <c:v>56</c:v>
                </c:pt>
                <c:pt idx="7">
                  <c:v>28</c:v>
                </c:pt>
              </c:numCache>
            </c:numRef>
          </c:val>
          <c:extLst>
            <c:ext xmlns:c16="http://schemas.microsoft.com/office/drawing/2014/chart" uri="{C3380CC4-5D6E-409C-BE32-E72D297353CC}">
              <c16:uniqueId val="{00000012-A01C-48AD-A0BD-A773B0DCA471}"/>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Oswald" panose="02000503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latin typeface="Oswald" panose="02000503000000000000" pitchFamily="2"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Oswald" panose="02000503000000000000" pitchFamily="2" charset="0"/>
                <a:ea typeface="+mn-ea"/>
                <a:cs typeface="+mn-cs"/>
              </a:defRPr>
            </a:pPr>
            <a:r>
              <a:rPr lang="es-CO" sz="2000"/>
              <a:t>Categoría</a:t>
            </a:r>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Oswald" panose="02000503000000000000" pitchFamily="2" charset="0"/>
              <a:ea typeface="+mn-ea"/>
              <a:cs typeface="+mn-cs"/>
            </a:defRPr>
          </a:pPr>
          <a:endParaRPr lang="en-US"/>
        </a:p>
      </c:txPr>
    </c:title>
    <c:autoTitleDeleted val="0"/>
    <c:plotArea>
      <c:layout/>
      <c:pieChart>
        <c:varyColors val="1"/>
        <c:ser>
          <c:idx val="0"/>
          <c:order val="0"/>
          <c:dPt>
            <c:idx val="0"/>
            <c:bubble3D val="0"/>
            <c:spPr>
              <a:solidFill>
                <a:schemeClr val="accent2">
                  <a:tint val="54000"/>
                </a:schemeClr>
              </a:solidFill>
              <a:ln w="19050">
                <a:solidFill>
                  <a:schemeClr val="lt1"/>
                </a:solidFill>
              </a:ln>
              <a:effectLst/>
            </c:spPr>
            <c:extLst>
              <c:ext xmlns:c16="http://schemas.microsoft.com/office/drawing/2014/chart" uri="{C3380CC4-5D6E-409C-BE32-E72D297353CC}">
                <c16:uniqueId val="{00000001-7AA9-4D50-8DAE-512BF4180D1E}"/>
              </c:ext>
            </c:extLst>
          </c:dPt>
          <c:dPt>
            <c:idx val="1"/>
            <c:bubble3D val="0"/>
            <c:spPr>
              <a:solidFill>
                <a:schemeClr val="accent2">
                  <a:tint val="77000"/>
                </a:schemeClr>
              </a:solidFill>
              <a:ln w="19050">
                <a:solidFill>
                  <a:schemeClr val="lt1"/>
                </a:solidFill>
              </a:ln>
              <a:effectLst/>
            </c:spPr>
            <c:extLst>
              <c:ext xmlns:c16="http://schemas.microsoft.com/office/drawing/2014/chart" uri="{C3380CC4-5D6E-409C-BE32-E72D297353CC}">
                <c16:uniqueId val="{00000003-7AA9-4D50-8DAE-512BF4180D1E}"/>
              </c:ext>
            </c:extLst>
          </c:dPt>
          <c:dPt>
            <c:idx val="2"/>
            <c:bubble3D val="0"/>
            <c:spPr>
              <a:solidFill>
                <a:schemeClr val="accent2"/>
              </a:solidFill>
              <a:ln w="19050">
                <a:solidFill>
                  <a:schemeClr val="lt1"/>
                </a:solidFill>
              </a:ln>
              <a:effectLst/>
            </c:spPr>
            <c:extLst>
              <c:ext xmlns:c16="http://schemas.microsoft.com/office/drawing/2014/chart" uri="{C3380CC4-5D6E-409C-BE32-E72D297353CC}">
                <c16:uniqueId val="{00000005-7AA9-4D50-8DAE-512BF4180D1E}"/>
              </c:ext>
            </c:extLst>
          </c:dPt>
          <c:dPt>
            <c:idx val="3"/>
            <c:bubble3D val="0"/>
            <c:spPr>
              <a:solidFill>
                <a:schemeClr val="accent2">
                  <a:shade val="76000"/>
                </a:schemeClr>
              </a:solidFill>
              <a:ln w="19050">
                <a:solidFill>
                  <a:schemeClr val="lt1"/>
                </a:solidFill>
              </a:ln>
              <a:effectLst/>
            </c:spPr>
            <c:extLst>
              <c:ext xmlns:c16="http://schemas.microsoft.com/office/drawing/2014/chart" uri="{C3380CC4-5D6E-409C-BE32-E72D297353CC}">
                <c16:uniqueId val="{00000007-7AA9-4D50-8DAE-512BF4180D1E}"/>
              </c:ext>
            </c:extLst>
          </c:dPt>
          <c:dPt>
            <c:idx val="4"/>
            <c:bubble3D val="0"/>
            <c:spPr>
              <a:solidFill>
                <a:schemeClr val="accent2">
                  <a:shade val="53000"/>
                </a:schemeClr>
              </a:solidFill>
              <a:ln w="19050">
                <a:solidFill>
                  <a:schemeClr val="lt1"/>
                </a:solidFill>
              </a:ln>
              <a:effectLst/>
            </c:spPr>
            <c:extLst>
              <c:ext xmlns:c16="http://schemas.microsoft.com/office/drawing/2014/chart" uri="{C3380CC4-5D6E-409C-BE32-E72D297353CC}">
                <c16:uniqueId val="{00000009-7AA9-4D50-8DAE-512BF4180D1E}"/>
              </c:ext>
            </c:extLst>
          </c:dPt>
          <c:dLbls>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Oswald" panose="02000503000000000000" pitchFamily="2" charset="0"/>
                    <a:ea typeface="+mn-ea"/>
                    <a:cs typeface="+mn-cs"/>
                  </a:defRPr>
                </a:pPr>
                <a:endParaRPr lang="en-US"/>
              </a:p>
            </c:txPr>
            <c:dLblPos val="outEnd"/>
            <c:showLegendKey val="0"/>
            <c:showVal val="1"/>
            <c:showCatName val="1"/>
            <c:showSerName val="0"/>
            <c:showPercent val="0"/>
            <c:showBubbleSize val="0"/>
            <c:showLeaderLines val="0"/>
            <c:extLst>
              <c:ext xmlns:c15="http://schemas.microsoft.com/office/drawing/2012/chart" uri="{CE6537A1-D6FC-4f65-9D91-7224C49458BB}"/>
            </c:extLst>
          </c:dLbls>
          <c:cat>
            <c:strRef>
              <c:f>'[NORMAGRAMA ECOTEA.xlsx]Categoría'!$G$5:$G$9</c:f>
              <c:strCache>
                <c:ptCount val="5"/>
                <c:pt idx="0">
                  <c:v>Calidad</c:v>
                </c:pt>
                <c:pt idx="1">
                  <c:v>Construcción</c:v>
                </c:pt>
                <c:pt idx="2">
                  <c:v>Diseño</c:v>
                </c:pt>
                <c:pt idx="3">
                  <c:v>Mantenimiento</c:v>
                </c:pt>
                <c:pt idx="4">
                  <c:v>Seguridad</c:v>
                </c:pt>
              </c:strCache>
            </c:strRef>
          </c:cat>
          <c:val>
            <c:numRef>
              <c:f>'[NORMAGRAMA ECOTEA.xlsx]Categoría'!$H$5:$H$9</c:f>
              <c:numCache>
                <c:formatCode>General</c:formatCode>
                <c:ptCount val="5"/>
                <c:pt idx="0">
                  <c:v>161</c:v>
                </c:pt>
                <c:pt idx="1">
                  <c:v>96</c:v>
                </c:pt>
                <c:pt idx="2">
                  <c:v>217</c:v>
                </c:pt>
                <c:pt idx="3">
                  <c:v>21</c:v>
                </c:pt>
                <c:pt idx="4">
                  <c:v>128</c:v>
                </c:pt>
              </c:numCache>
            </c:numRef>
          </c:val>
          <c:extLst>
            <c:ext xmlns:c16="http://schemas.microsoft.com/office/drawing/2014/chart" uri="{C3380CC4-5D6E-409C-BE32-E72D297353CC}">
              <c16:uniqueId val="{0000000A-7AA9-4D50-8DAE-512BF4180D1E}"/>
            </c:ext>
          </c:extLst>
        </c:ser>
        <c:dLbls>
          <c:dLblPos val="outEnd"/>
          <c:showLegendKey val="0"/>
          <c:showVal val="1"/>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latin typeface="Oswald" panose="02000503000000000000" pitchFamily="2"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barChart>
        <c:barDir val="bar"/>
        <c:grouping val="clustered"/>
        <c:varyColors val="0"/>
        <c:ser>
          <c:idx val="0"/>
          <c:order val="0"/>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Oswald Light" panose="02000506000000020004" pitchFamily="50"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'[nuevos nodos.xlsx]Hoja1'!$A$4:$A$10</c:f>
              <c:strCache>
                <c:ptCount val="7"/>
                <c:pt idx="0">
                  <c:v>Medio Atrato</c:v>
                </c:pt>
                <c:pt idx="1">
                  <c:v>Bojayá</c:v>
                </c:pt>
                <c:pt idx="2">
                  <c:v>Vigía del Fuerte</c:v>
                </c:pt>
                <c:pt idx="3">
                  <c:v>Carmen del Darién</c:v>
                </c:pt>
                <c:pt idx="4">
                  <c:v>Turbo</c:v>
                </c:pt>
                <c:pt idx="5">
                  <c:v>Quibdó</c:v>
                </c:pt>
                <c:pt idx="6">
                  <c:v>Riosucio</c:v>
                </c:pt>
              </c:strCache>
            </c:strRef>
          </c:cat>
          <c:val>
            <c:numRef>
              <c:f>'[nuevos nodos.xlsx]Hoja1'!$B$4:$B$10</c:f>
              <c:numCache>
                <c:formatCode>General</c:formatCode>
                <c:ptCount val="7"/>
                <c:pt idx="0">
                  <c:v>9.5000000000000001E-2</c:v>
                </c:pt>
                <c:pt idx="1">
                  <c:v>9.5000000000000001E-2</c:v>
                </c:pt>
                <c:pt idx="2">
                  <c:v>0.104</c:v>
                </c:pt>
                <c:pt idx="3">
                  <c:v>0.109</c:v>
                </c:pt>
                <c:pt idx="4">
                  <c:v>0.17699999999999999</c:v>
                </c:pt>
                <c:pt idx="5">
                  <c:v>0.20499999999999999</c:v>
                </c:pt>
                <c:pt idx="6">
                  <c:v>0.215</c:v>
                </c:pt>
              </c:numCache>
            </c:numRef>
          </c:val>
          <c:extLst>
            <c:ext xmlns:c16="http://schemas.microsoft.com/office/drawing/2014/chart" uri="{C3380CC4-5D6E-409C-BE32-E72D297353CC}">
              <c16:uniqueId val="{00000000-09ED-427B-9107-8C53FA3419FF}"/>
            </c:ext>
          </c:extLst>
        </c:ser>
        <c:dLbls>
          <c:dLblPos val="outEnd"/>
          <c:showLegendKey val="0"/>
          <c:showVal val="1"/>
          <c:showCatName val="0"/>
          <c:showSerName val="0"/>
          <c:showPercent val="0"/>
          <c:showBubbleSize val="0"/>
        </c:dLbls>
        <c:gapWidth val="182"/>
        <c:axId val="-190080176"/>
        <c:axId val="-190082896"/>
      </c:barChart>
      <c:catAx>
        <c:axId val="-19008017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Oswald Light" panose="02000506000000020004" pitchFamily="50" charset="0"/>
                <a:ea typeface="+mn-ea"/>
                <a:cs typeface="+mn-cs"/>
              </a:defRPr>
            </a:pPr>
            <a:endParaRPr lang="en-US"/>
          </a:p>
        </c:txPr>
        <c:crossAx val="-190082896"/>
        <c:crosses val="autoZero"/>
        <c:auto val="1"/>
        <c:lblAlgn val="ctr"/>
        <c:lblOffset val="100"/>
        <c:noMultiLvlLbl val="0"/>
      </c:catAx>
      <c:valAx>
        <c:axId val="-1900828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high"/>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Oswald Light" panose="02000506000000020004" pitchFamily="50" charset="0"/>
                <a:ea typeface="+mn-ea"/>
                <a:cs typeface="+mn-cs"/>
              </a:defRPr>
            </a:pPr>
            <a:endParaRPr lang="en-US"/>
          </a:p>
        </c:txPr>
        <c:crossAx val="-190080176"/>
        <c:crosses val="autoZero"/>
        <c:crossBetween val="between"/>
      </c:valAx>
      <c:spPr>
        <a:noFill/>
        <a:ln>
          <a:noFill/>
        </a:ln>
        <a:effectLst/>
      </c:spPr>
    </c:plotArea>
    <c:plotVisOnly val="1"/>
    <c:dispBlanksAs val="gap"/>
    <c:showDLblsOverMax val="0"/>
  </c:chart>
  <c:spPr>
    <a:noFill/>
    <a:ln w="9525" cap="flat" cmpd="sng" algn="ctr">
      <a:solidFill>
        <a:schemeClr val="tx1">
          <a:lumMod val="15000"/>
          <a:lumOff val="85000"/>
        </a:schemeClr>
      </a:solidFill>
      <a:round/>
    </a:ln>
    <a:effectLst/>
  </c:spPr>
  <c:txPr>
    <a:bodyPr/>
    <a:lstStyle/>
    <a:p>
      <a:pPr>
        <a:defRPr sz="1600">
          <a:latin typeface="Oswald Light" panose="02000506000000020004" pitchFamily="50"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2">
  <a:schemeClr val="accent2"/>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withinLinear" id="19">
  <a:schemeClr val="accent6"/>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modernComment_116_426509B7.xml><?xml version="1.0" encoding="utf-8"?>
<p188:cmLst xmlns:a="http://schemas.openxmlformats.org/drawingml/2006/main" xmlns:r="http://schemas.openxmlformats.org/officeDocument/2006/relationships" xmlns:p188="http://schemas.microsoft.com/office/powerpoint/2018/8/main">
  <p188:cm id="{1BDD1266-1C91-2A4A-A2E6-4E5D6BD9180E}" authorId="{19F294F6-A11F-6897-3181-45337D9B16BB}" created="2023-06-01T06:35:53.530">
    <pc:sldMkLst xmlns:pc="http://schemas.microsoft.com/office/powerpoint/2013/main/command">
      <pc:docMk/>
      <pc:sldMk cId="1113917879" sldId="278"/>
    </pc:sldMkLst>
    <p188:txBody>
      <a:bodyPr/>
      <a:lstStyle/>
      <a:p>
        <a:r>
          <a:rPr lang="es-CO"/>
          <a:t>Solicitar a Silvana edición para presentación de porcentajes de avance.</a:t>
        </a:r>
      </a:p>
    </p188:txBody>
  </p188:cm>
</p188:cmLst>
</file>

<file path=ppt/comments/modernComment_13C_31CF7F08.xml><?xml version="1.0" encoding="utf-8"?>
<p188:cmLst xmlns:a="http://schemas.openxmlformats.org/drawingml/2006/main" xmlns:r="http://schemas.openxmlformats.org/officeDocument/2006/relationships" xmlns:p188="http://schemas.microsoft.com/office/powerpoint/2018/8/main">
  <p188:cm id="{A96D54EC-29A4-C14C-B6BC-986A5A2B86C0}" authorId="{19F294F6-A11F-6897-3181-45337D9B16BB}" created="2023-06-01T06:36:22.425">
    <pc:sldMkLst xmlns:pc="http://schemas.microsoft.com/office/powerpoint/2013/main/command">
      <pc:docMk/>
      <pc:sldMk cId="835682056" sldId="316"/>
    </pc:sldMkLst>
    <p188:txBody>
      <a:bodyPr/>
      <a:lstStyle/>
      <a:p>
        <a:r>
          <a:rPr lang="es-CO"/>
          <a:t>Solicitar a Silvana edición con los resultaos actuales-</a:t>
        </a:r>
      </a:p>
    </p188:txBody>
  </p188:cm>
</p188:cmLst>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22A9FC-6FD1-4649-B73B-663E2E3D45DD}" type="doc">
      <dgm:prSet loTypeId="urn:microsoft.com/office/officeart/2005/8/layout/hierarchy2" loCatId="" qsTypeId="urn:microsoft.com/office/officeart/2005/8/quickstyle/simple1" qsCatId="simple" csTypeId="urn:microsoft.com/office/officeart/2005/8/colors/colorful4" csCatId="colorful" phldr="1"/>
      <dgm:spPr/>
      <dgm:t>
        <a:bodyPr/>
        <a:lstStyle/>
        <a:p>
          <a:endParaRPr lang="es-MX"/>
        </a:p>
      </dgm:t>
    </dgm:pt>
    <dgm:pt modelId="{90B7B899-1A65-A440-A889-F5ADD6969DC3}">
      <dgm:prSet phldrT="[Texto]" custT="1"/>
      <dgm:spPr>
        <a:solidFill>
          <a:schemeClr val="accent6">
            <a:lumMod val="60000"/>
            <a:lumOff val="40000"/>
          </a:schemeClr>
        </a:solidFill>
      </dgm:spPr>
      <dgm:t>
        <a:bodyPr/>
        <a:lstStyle/>
        <a:p>
          <a:r>
            <a:rPr lang="es-MX" sz="1100" b="0">
              <a:solidFill>
                <a:schemeClr val="tx1"/>
              </a:solidFill>
              <a:latin typeface="Oswald" panose="02000503000000000000" pitchFamily="2" charset="0"/>
            </a:rPr>
            <a:t>Objetivo: Priorizar nodos de transporte.</a:t>
          </a:r>
        </a:p>
      </dgm:t>
    </dgm:pt>
    <dgm:pt modelId="{C2268A13-F5D9-C54B-9F15-51662937E853}" type="parTrans" cxnId="{45C75D4D-5BD2-0C42-89CD-C9CA3F2F3E06}">
      <dgm:prSet/>
      <dgm:spPr/>
      <dgm:t>
        <a:bodyPr/>
        <a:lstStyle/>
        <a:p>
          <a:endParaRPr lang="es-MX" sz="700">
            <a:latin typeface="Oswald" panose="02000503000000000000" pitchFamily="2" charset="0"/>
          </a:endParaRPr>
        </a:p>
      </dgm:t>
    </dgm:pt>
    <dgm:pt modelId="{5CB3AF6E-8736-0045-AA1B-B86548F3FF66}" type="sibTrans" cxnId="{45C75D4D-5BD2-0C42-89CD-C9CA3F2F3E06}">
      <dgm:prSet/>
      <dgm:spPr/>
      <dgm:t>
        <a:bodyPr/>
        <a:lstStyle/>
        <a:p>
          <a:endParaRPr lang="es-MX" sz="700">
            <a:latin typeface="Oswald" panose="02000503000000000000" pitchFamily="2" charset="0"/>
          </a:endParaRPr>
        </a:p>
      </dgm:t>
    </dgm:pt>
    <dgm:pt modelId="{86DEDC4F-CFD5-C04D-BC06-0753E4D2E4EF}">
      <dgm:prSet phldrT="[Texto]" custT="1"/>
      <dgm:spPr>
        <a:solidFill>
          <a:srgbClr val="49BCF9"/>
        </a:solidFill>
      </dgm:spPr>
      <dgm:t>
        <a:bodyPr/>
        <a:lstStyle/>
        <a:p>
          <a:r>
            <a:rPr lang="es-MX" sz="1200">
              <a:solidFill>
                <a:schemeClr val="tx1"/>
              </a:solidFill>
              <a:latin typeface="Oswald" panose="02000503000000000000" pitchFamily="2" charset="0"/>
            </a:rPr>
            <a:t>Ambientales</a:t>
          </a:r>
        </a:p>
      </dgm:t>
    </dgm:pt>
    <dgm:pt modelId="{4872D93A-8AF7-5943-930F-EB9C3CD2D190}" type="parTrans" cxnId="{64ED25AF-B56D-5D47-9627-E90113B2522B}">
      <dgm:prSet custT="1"/>
      <dgm:spPr/>
      <dgm:t>
        <a:bodyPr/>
        <a:lstStyle/>
        <a:p>
          <a:endParaRPr lang="es-MX" sz="700">
            <a:latin typeface="Oswald" panose="02000503000000000000" pitchFamily="2" charset="0"/>
          </a:endParaRPr>
        </a:p>
      </dgm:t>
    </dgm:pt>
    <dgm:pt modelId="{376DCEAD-241B-4640-801F-562768CAABA5}" type="sibTrans" cxnId="{64ED25AF-B56D-5D47-9627-E90113B2522B}">
      <dgm:prSet/>
      <dgm:spPr/>
      <dgm:t>
        <a:bodyPr/>
        <a:lstStyle/>
        <a:p>
          <a:endParaRPr lang="es-MX" sz="700">
            <a:latin typeface="Oswald" panose="02000503000000000000" pitchFamily="2" charset="0"/>
          </a:endParaRPr>
        </a:p>
      </dgm:t>
    </dgm:pt>
    <dgm:pt modelId="{27C8A958-ED6E-174F-8366-D4288FC7962C}">
      <dgm:prSet custT="1"/>
      <dgm:spPr>
        <a:solidFill>
          <a:schemeClr val="accent1">
            <a:lumMod val="20000"/>
            <a:lumOff val="80000"/>
          </a:schemeClr>
        </a:solidFill>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Poblaciones aledañas. </a:t>
          </a:r>
          <a:endParaRPr lang="es-MX" sz="1100" b="0">
            <a:solidFill>
              <a:schemeClr val="tx1"/>
            </a:solidFill>
            <a:latin typeface="Oswald" panose="02000503000000000000" pitchFamily="2" charset="0"/>
          </a:endParaRPr>
        </a:p>
      </dgm:t>
    </dgm:pt>
    <dgm:pt modelId="{96007838-6420-D540-B1DD-FCF55E4720D3}" type="parTrans" cxnId="{8768462E-1A5B-8C4A-BD36-CA3A6C9403B8}">
      <dgm:prSet custT="1"/>
      <dgm:spPr/>
      <dgm:t>
        <a:bodyPr/>
        <a:lstStyle/>
        <a:p>
          <a:endParaRPr lang="es-MX" sz="700">
            <a:latin typeface="Oswald" panose="02000503000000000000" pitchFamily="2" charset="0"/>
          </a:endParaRPr>
        </a:p>
      </dgm:t>
    </dgm:pt>
    <dgm:pt modelId="{F1DE27B4-EEA0-F44C-896C-6110482699C5}" type="sibTrans" cxnId="{8768462E-1A5B-8C4A-BD36-CA3A6C9403B8}">
      <dgm:prSet/>
      <dgm:spPr/>
      <dgm:t>
        <a:bodyPr/>
        <a:lstStyle/>
        <a:p>
          <a:endParaRPr lang="es-MX" sz="700">
            <a:latin typeface="Oswald" panose="02000503000000000000" pitchFamily="2" charset="0"/>
          </a:endParaRPr>
        </a:p>
      </dgm:t>
    </dgm:pt>
    <dgm:pt modelId="{5B2744E0-32B7-B641-9CC3-5C2ECD60CF24}">
      <dgm:prSet custT="1"/>
      <dgm:spPr>
        <a:solidFill>
          <a:schemeClr val="accent1">
            <a:lumMod val="20000"/>
            <a:lumOff val="80000"/>
          </a:schemeClr>
        </a:solidFill>
      </dgm:spPr>
      <dgm:t>
        <a:bodyPr/>
        <a:lstStyle/>
        <a:p>
          <a:pPr algn="ctr"/>
          <a:endParaRPr lang="es-CO" sz="1100" b="0">
            <a:solidFill>
              <a:schemeClr val="tx1"/>
            </a:solidFill>
            <a:latin typeface="Oswald" panose="02000503000000000000" pitchFamily="2" charset="0"/>
          </a:endParaRPr>
        </a:p>
        <a:p>
          <a:pPr algn="ctr"/>
          <a:r>
            <a:rPr lang="es-CO" sz="1100" b="0">
              <a:solidFill>
                <a:schemeClr val="tx1"/>
              </a:solidFill>
              <a:latin typeface="Oswald" panose="02000503000000000000" pitchFamily="2" charset="0"/>
            </a:rPr>
            <a:t>Ecosistema estratégico </a:t>
          </a:r>
        </a:p>
        <a:p>
          <a:pPr algn="ctr"/>
          <a:endParaRPr lang="es-MX" sz="1100" b="0">
            <a:solidFill>
              <a:schemeClr val="tx1"/>
            </a:solidFill>
            <a:latin typeface="Oswald" panose="02000503000000000000" pitchFamily="2" charset="0"/>
          </a:endParaRPr>
        </a:p>
      </dgm:t>
    </dgm:pt>
    <dgm:pt modelId="{FBF93B33-B010-2E49-9BBD-5373877CB7D3}" type="parTrans" cxnId="{48A574C0-B594-BF4F-B81C-F7B23708CD3A}">
      <dgm:prSet custT="1"/>
      <dgm:spPr/>
      <dgm:t>
        <a:bodyPr/>
        <a:lstStyle/>
        <a:p>
          <a:endParaRPr lang="es-MX" sz="700">
            <a:latin typeface="Oswald" panose="02000503000000000000" pitchFamily="2" charset="0"/>
          </a:endParaRPr>
        </a:p>
      </dgm:t>
    </dgm:pt>
    <dgm:pt modelId="{5AA263DA-CF06-6344-8E87-5C9F968F81E7}" type="sibTrans" cxnId="{48A574C0-B594-BF4F-B81C-F7B23708CD3A}">
      <dgm:prSet/>
      <dgm:spPr/>
      <dgm:t>
        <a:bodyPr/>
        <a:lstStyle/>
        <a:p>
          <a:endParaRPr lang="es-MX" sz="700">
            <a:latin typeface="Oswald" panose="02000503000000000000" pitchFamily="2" charset="0"/>
          </a:endParaRPr>
        </a:p>
      </dgm:t>
    </dgm:pt>
    <dgm:pt modelId="{E47A5BA6-1AB9-5642-9F31-2588DCE3D9D8}">
      <dgm:prSet custT="1"/>
      <dgm:spPr>
        <a:solidFill>
          <a:schemeClr val="accent1">
            <a:lumMod val="20000"/>
            <a:lumOff val="80000"/>
          </a:schemeClr>
        </a:solidFill>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Infraestructura y/o facilidad de gestión de residuos sólidos </a:t>
          </a:r>
        </a:p>
      </dgm:t>
    </dgm:pt>
    <dgm:pt modelId="{48872E4B-F8FC-A74F-9BAD-20CDE2B5D35F}" type="parTrans" cxnId="{6ADF7F83-D9AA-9B42-A738-D264C20A22FB}">
      <dgm:prSet custT="1"/>
      <dgm:spPr/>
      <dgm:t>
        <a:bodyPr/>
        <a:lstStyle/>
        <a:p>
          <a:endParaRPr lang="es-MX" sz="700">
            <a:latin typeface="Oswald" panose="02000503000000000000" pitchFamily="2" charset="0"/>
          </a:endParaRPr>
        </a:p>
      </dgm:t>
    </dgm:pt>
    <dgm:pt modelId="{EBEAEB49-F145-D34A-BC07-E2FBF48D79E1}" type="sibTrans" cxnId="{6ADF7F83-D9AA-9B42-A738-D264C20A22FB}">
      <dgm:prSet/>
      <dgm:spPr/>
      <dgm:t>
        <a:bodyPr/>
        <a:lstStyle/>
        <a:p>
          <a:endParaRPr lang="es-MX" sz="700">
            <a:latin typeface="Oswald" panose="02000503000000000000" pitchFamily="2" charset="0"/>
          </a:endParaRPr>
        </a:p>
      </dgm:t>
    </dgm:pt>
    <dgm:pt modelId="{84C7572C-639B-BF47-86F9-054237F76891}">
      <dgm:prSet custT="1"/>
      <dgm:spPr>
        <a:solidFill>
          <a:schemeClr val="accent1">
            <a:lumMod val="20000"/>
            <a:lumOff val="80000"/>
          </a:schemeClr>
        </a:solidFill>
      </dgm:spPr>
      <dgm:t>
        <a:bodyPr/>
        <a:lstStyle/>
        <a:p>
          <a:r>
            <a:rPr lang="es-MX" sz="1100" b="0">
              <a:solidFill>
                <a:schemeClr val="tx1"/>
              </a:solidFill>
              <a:latin typeface="Oswald" panose="02000503000000000000" pitchFamily="2" charset="0"/>
            </a:rPr>
            <a:t>Ecosistema productivo</a:t>
          </a:r>
        </a:p>
      </dgm:t>
    </dgm:pt>
    <dgm:pt modelId="{D076EE2D-340C-6B42-8CAD-FBC78E726888}" type="parTrans" cxnId="{A3554090-24C0-3449-BE5F-BDA6E1C43BEB}">
      <dgm:prSet custT="1"/>
      <dgm:spPr/>
      <dgm:t>
        <a:bodyPr/>
        <a:lstStyle/>
        <a:p>
          <a:endParaRPr lang="es-MX" sz="700">
            <a:latin typeface="Oswald" panose="02000503000000000000" pitchFamily="2" charset="0"/>
          </a:endParaRPr>
        </a:p>
      </dgm:t>
    </dgm:pt>
    <dgm:pt modelId="{E008F02F-1278-D24F-A199-B88E5E44420A}" type="sibTrans" cxnId="{A3554090-24C0-3449-BE5F-BDA6E1C43BEB}">
      <dgm:prSet/>
      <dgm:spPr/>
      <dgm:t>
        <a:bodyPr/>
        <a:lstStyle/>
        <a:p>
          <a:endParaRPr lang="es-MX" sz="700">
            <a:latin typeface="Oswald" panose="02000503000000000000" pitchFamily="2" charset="0"/>
          </a:endParaRPr>
        </a:p>
      </dgm:t>
    </dgm:pt>
    <dgm:pt modelId="{E33EBB65-D749-064D-BFC4-9B08C61BA2B6}">
      <dgm:prSet custT="1"/>
      <dgm:spPr>
        <a:solidFill>
          <a:schemeClr val="accent1">
            <a:lumMod val="20000"/>
            <a:lumOff val="80000"/>
          </a:schemeClr>
        </a:solidFill>
      </dgm:spPr>
      <dgm:t>
        <a:bodyPr/>
        <a:lstStyle/>
        <a:p>
          <a:r>
            <a:rPr lang="es-MX" sz="1100" b="0">
              <a:solidFill>
                <a:schemeClr val="tx1"/>
              </a:solidFill>
              <a:latin typeface="Oswald" panose="02000503000000000000" pitchFamily="2" charset="0"/>
            </a:rPr>
            <a:t>Uso especial recreativo</a:t>
          </a:r>
        </a:p>
      </dgm:t>
    </dgm:pt>
    <dgm:pt modelId="{49A97FFF-FE1F-0242-9E14-C0AAA2E80B01}" type="parTrans" cxnId="{9E4D8E3A-67D0-1541-B6CF-249E46A9CE65}">
      <dgm:prSet custT="1"/>
      <dgm:spPr/>
      <dgm:t>
        <a:bodyPr/>
        <a:lstStyle/>
        <a:p>
          <a:endParaRPr lang="es-MX" sz="700">
            <a:latin typeface="Oswald" panose="02000503000000000000" pitchFamily="2" charset="0"/>
          </a:endParaRPr>
        </a:p>
      </dgm:t>
    </dgm:pt>
    <dgm:pt modelId="{8E8B21A3-CC67-E148-BB1F-258D4E9ED540}" type="sibTrans" cxnId="{9E4D8E3A-67D0-1541-B6CF-249E46A9CE65}">
      <dgm:prSet/>
      <dgm:spPr/>
      <dgm:t>
        <a:bodyPr/>
        <a:lstStyle/>
        <a:p>
          <a:endParaRPr lang="es-MX" sz="700">
            <a:latin typeface="Oswald" panose="02000503000000000000" pitchFamily="2" charset="0"/>
          </a:endParaRPr>
        </a:p>
      </dgm:t>
    </dgm:pt>
    <dgm:pt modelId="{5459A65C-17E5-468D-AB8A-67486DB8D6F5}">
      <dgm:prSet phldrT="[Texto]" custT="1"/>
      <dgm:spPr>
        <a:solidFill>
          <a:srgbClr val="49BCF9"/>
        </a:solidFill>
      </dgm:spPr>
      <dgm:t>
        <a:bodyPr/>
        <a:lstStyle/>
        <a:p>
          <a:r>
            <a:rPr lang="es-MX" sz="1200">
              <a:solidFill>
                <a:schemeClr val="tx1"/>
              </a:solidFill>
              <a:latin typeface="Oswald" panose="02000503000000000000" pitchFamily="2" charset="0"/>
            </a:rPr>
            <a:t>Técnicos</a:t>
          </a:r>
        </a:p>
      </dgm:t>
    </dgm:pt>
    <dgm:pt modelId="{25E121AD-C9DF-40BA-9AA1-10331E8303BB}" type="parTrans" cxnId="{4E14E6B6-635C-4D45-AF46-3C36EE46B343}">
      <dgm:prSet custT="1"/>
      <dgm:spPr/>
      <dgm:t>
        <a:bodyPr/>
        <a:lstStyle/>
        <a:p>
          <a:endParaRPr lang="es-CO" sz="700">
            <a:latin typeface="Oswald" panose="02000503000000000000" pitchFamily="2" charset="0"/>
          </a:endParaRPr>
        </a:p>
      </dgm:t>
    </dgm:pt>
    <dgm:pt modelId="{3F68590A-D70C-4410-9F14-51C5FA40F718}" type="sibTrans" cxnId="{4E14E6B6-635C-4D45-AF46-3C36EE46B343}">
      <dgm:prSet/>
      <dgm:spPr/>
      <dgm:t>
        <a:bodyPr/>
        <a:lstStyle/>
        <a:p>
          <a:endParaRPr lang="es-CO" sz="700">
            <a:latin typeface="Oswald" panose="02000503000000000000" pitchFamily="2" charset="0"/>
          </a:endParaRPr>
        </a:p>
      </dgm:t>
    </dgm:pt>
    <dgm:pt modelId="{AE00F78D-6508-45F6-A01F-83AAF9EC8F22}">
      <dgm:prSet phldrT="[Texto]" custT="1"/>
      <dgm:spPr>
        <a:solidFill>
          <a:srgbClr val="49BCF9"/>
        </a:solidFill>
      </dgm:spPr>
      <dgm:t>
        <a:bodyPr/>
        <a:lstStyle/>
        <a:p>
          <a:r>
            <a:rPr lang="es-MX" sz="1200">
              <a:solidFill>
                <a:schemeClr val="tx1"/>
              </a:solidFill>
              <a:latin typeface="Oswald" panose="02000503000000000000" pitchFamily="2" charset="0"/>
            </a:rPr>
            <a:t>Económicos</a:t>
          </a:r>
        </a:p>
      </dgm:t>
    </dgm:pt>
    <dgm:pt modelId="{29B646AC-A9DD-4B69-910D-FCF10644F0B1}" type="parTrans" cxnId="{120DAC3F-EA98-4C04-9FE6-34868107F8C8}">
      <dgm:prSet custT="1"/>
      <dgm:spPr/>
      <dgm:t>
        <a:bodyPr/>
        <a:lstStyle/>
        <a:p>
          <a:endParaRPr lang="es-CO" sz="700">
            <a:latin typeface="Oswald" panose="02000503000000000000" pitchFamily="2" charset="0"/>
          </a:endParaRPr>
        </a:p>
      </dgm:t>
    </dgm:pt>
    <dgm:pt modelId="{51C56512-8409-4D0D-994B-1F28B3271724}" type="sibTrans" cxnId="{120DAC3F-EA98-4C04-9FE6-34868107F8C8}">
      <dgm:prSet/>
      <dgm:spPr/>
      <dgm:t>
        <a:bodyPr/>
        <a:lstStyle/>
        <a:p>
          <a:endParaRPr lang="es-CO" sz="700">
            <a:latin typeface="Oswald" panose="02000503000000000000" pitchFamily="2" charset="0"/>
          </a:endParaRPr>
        </a:p>
      </dgm:t>
    </dgm:pt>
    <dgm:pt modelId="{C8A63EDF-24CA-44F2-975B-84968DFADF28}">
      <dgm:prSet phldrT="[Texto]" custT="1"/>
      <dgm:spPr>
        <a:solidFill>
          <a:srgbClr val="49BCF9"/>
        </a:solidFill>
      </dgm:spPr>
      <dgm:t>
        <a:bodyPr/>
        <a:lstStyle/>
        <a:p>
          <a:r>
            <a:rPr lang="es-MX" sz="1200">
              <a:solidFill>
                <a:schemeClr val="tx1"/>
              </a:solidFill>
              <a:latin typeface="Oswald" panose="02000503000000000000" pitchFamily="2" charset="0"/>
            </a:rPr>
            <a:t>Demográficos</a:t>
          </a:r>
        </a:p>
      </dgm:t>
    </dgm:pt>
    <dgm:pt modelId="{9ECA3D9E-E807-4CA3-87AB-DF610710D83D}" type="parTrans" cxnId="{14F2673D-DBBA-4EE4-82E3-085F67F9F71C}">
      <dgm:prSet custT="1"/>
      <dgm:spPr/>
      <dgm:t>
        <a:bodyPr/>
        <a:lstStyle/>
        <a:p>
          <a:endParaRPr lang="es-CO" sz="700">
            <a:latin typeface="Oswald" panose="02000503000000000000" pitchFamily="2" charset="0"/>
          </a:endParaRPr>
        </a:p>
      </dgm:t>
    </dgm:pt>
    <dgm:pt modelId="{95A40026-ACEB-409D-8D3B-D60350239F0A}" type="sibTrans" cxnId="{14F2673D-DBBA-4EE4-82E3-085F67F9F71C}">
      <dgm:prSet/>
      <dgm:spPr/>
      <dgm:t>
        <a:bodyPr/>
        <a:lstStyle/>
        <a:p>
          <a:endParaRPr lang="es-CO" sz="700">
            <a:latin typeface="Oswald" panose="02000503000000000000" pitchFamily="2" charset="0"/>
          </a:endParaRPr>
        </a:p>
      </dgm:t>
    </dgm:pt>
    <dgm:pt modelId="{5074A91A-8C16-4F83-B92F-31DD3F64959C}">
      <dgm:prSet phldrT="[Texto]" custT="1"/>
      <dgm:spPr>
        <a:solidFill>
          <a:schemeClr val="accent1">
            <a:lumMod val="20000"/>
            <a:lumOff val="80000"/>
          </a:schemeClr>
        </a:solidFill>
      </dgm:spPr>
      <dgm:t>
        <a:bodyPr/>
        <a:lstStyle/>
        <a:p>
          <a:r>
            <a:rPr lang="es-MX" sz="1100" b="0">
              <a:solidFill>
                <a:schemeClr val="tx1"/>
              </a:solidFill>
              <a:latin typeface="Oswald" panose="02000503000000000000" pitchFamily="2" charset="0"/>
            </a:rPr>
            <a:t>Proyectos futuros</a:t>
          </a:r>
          <a:endParaRPr lang="es-MX" sz="1100">
            <a:solidFill>
              <a:schemeClr val="tx1"/>
            </a:solidFill>
            <a:latin typeface="Oswald" panose="02000503000000000000" pitchFamily="2" charset="0"/>
          </a:endParaRPr>
        </a:p>
      </dgm:t>
    </dgm:pt>
    <dgm:pt modelId="{4E062C5C-AE62-4B41-921A-D0AE8A1425C7}" type="parTrans" cxnId="{316529E8-0CEF-4642-91AD-94B454FD441B}">
      <dgm:prSet custT="1"/>
      <dgm:spPr/>
      <dgm:t>
        <a:bodyPr/>
        <a:lstStyle/>
        <a:p>
          <a:endParaRPr lang="es-CO" sz="700">
            <a:latin typeface="Oswald" panose="02000503000000000000" pitchFamily="2" charset="0"/>
          </a:endParaRPr>
        </a:p>
      </dgm:t>
    </dgm:pt>
    <dgm:pt modelId="{8B3B6E66-8303-421E-B79E-9C55E856EE4E}" type="sibTrans" cxnId="{316529E8-0CEF-4642-91AD-94B454FD441B}">
      <dgm:prSet/>
      <dgm:spPr/>
      <dgm:t>
        <a:bodyPr/>
        <a:lstStyle/>
        <a:p>
          <a:endParaRPr lang="es-CO" sz="700">
            <a:latin typeface="Oswald" panose="02000503000000000000" pitchFamily="2" charset="0"/>
          </a:endParaRPr>
        </a:p>
      </dgm:t>
    </dgm:pt>
    <dgm:pt modelId="{EC1B1A3E-5A02-47FC-B91D-F57C0E0555E6}">
      <dgm:prSet custT="1"/>
      <dgm:spPr>
        <a:solidFill>
          <a:schemeClr val="accent1">
            <a:lumMod val="20000"/>
            <a:lumOff val="80000"/>
          </a:schemeClr>
        </a:solidFill>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Número de embarcaderos</a:t>
          </a:r>
          <a:endParaRPr lang="es-MX" sz="1100">
            <a:solidFill>
              <a:schemeClr val="tx1"/>
            </a:solidFill>
            <a:latin typeface="Oswald" panose="02000503000000000000" pitchFamily="2" charset="0"/>
          </a:endParaRPr>
        </a:p>
      </dgm:t>
    </dgm:pt>
    <dgm:pt modelId="{D76322B5-DE65-4810-803C-59985BD246D4}" type="parTrans" cxnId="{85AA635A-8D89-48CC-9895-F73814B65483}">
      <dgm:prSet custT="1"/>
      <dgm:spPr/>
      <dgm:t>
        <a:bodyPr/>
        <a:lstStyle/>
        <a:p>
          <a:endParaRPr lang="es-CO" sz="700">
            <a:latin typeface="Oswald" panose="02000503000000000000" pitchFamily="2" charset="0"/>
          </a:endParaRPr>
        </a:p>
      </dgm:t>
    </dgm:pt>
    <dgm:pt modelId="{88502233-EE1C-4B8D-8EC6-36B74FD44112}" type="sibTrans" cxnId="{85AA635A-8D89-48CC-9895-F73814B65483}">
      <dgm:prSet/>
      <dgm:spPr/>
      <dgm:t>
        <a:bodyPr/>
        <a:lstStyle/>
        <a:p>
          <a:endParaRPr lang="es-CO" sz="700">
            <a:latin typeface="Oswald" panose="02000503000000000000" pitchFamily="2" charset="0"/>
          </a:endParaRPr>
        </a:p>
      </dgm:t>
    </dgm:pt>
    <dgm:pt modelId="{DEDA6927-D633-40B4-8EBE-11410BF71D85}">
      <dgm:prSet custT="1"/>
      <dgm:spPr>
        <a:solidFill>
          <a:schemeClr val="accent1">
            <a:lumMod val="20000"/>
            <a:lumOff val="80000"/>
          </a:schemeClr>
        </a:solidFill>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Tipo de infraestructura  del embarcadero. </a:t>
          </a:r>
          <a:endParaRPr lang="es-MX" sz="1100">
            <a:solidFill>
              <a:schemeClr val="tx1"/>
            </a:solidFill>
            <a:latin typeface="Oswald" panose="02000503000000000000" pitchFamily="2" charset="0"/>
          </a:endParaRPr>
        </a:p>
      </dgm:t>
    </dgm:pt>
    <dgm:pt modelId="{227DFA78-1323-4664-831D-4E84F48EB206}" type="parTrans" cxnId="{57700C2C-E55B-496F-8797-A45BC1966D65}">
      <dgm:prSet custT="1"/>
      <dgm:spPr/>
      <dgm:t>
        <a:bodyPr/>
        <a:lstStyle/>
        <a:p>
          <a:endParaRPr lang="es-CO" sz="700">
            <a:latin typeface="Oswald" panose="02000503000000000000" pitchFamily="2" charset="0"/>
          </a:endParaRPr>
        </a:p>
      </dgm:t>
    </dgm:pt>
    <dgm:pt modelId="{13A1C159-AAF1-4FDA-9571-6B358379A5EC}" type="sibTrans" cxnId="{57700C2C-E55B-496F-8797-A45BC1966D65}">
      <dgm:prSet/>
      <dgm:spPr/>
      <dgm:t>
        <a:bodyPr/>
        <a:lstStyle/>
        <a:p>
          <a:endParaRPr lang="es-CO" sz="700">
            <a:latin typeface="Oswald" panose="02000503000000000000" pitchFamily="2" charset="0"/>
          </a:endParaRPr>
        </a:p>
      </dgm:t>
    </dgm:pt>
    <dgm:pt modelId="{16FBC9EC-7F88-4442-B235-6D38B3C35932}">
      <dgm:prSet custT="1"/>
      <dgm:spPr>
        <a:solidFill>
          <a:schemeClr val="accent1">
            <a:lumMod val="20000"/>
            <a:lumOff val="80000"/>
          </a:schemeClr>
        </a:solidFill>
      </dgm:spPr>
      <dgm:t>
        <a:bodyPr/>
        <a:lstStyle/>
        <a:p>
          <a:pPr>
            <a:buSzPts val="1200"/>
            <a:buFont typeface="Oswald" pitchFamily="2" charset="77"/>
            <a:buAutoNum type="arabicPeriod"/>
          </a:pPr>
          <a:r>
            <a:rPr lang="es-MX" sz="1100">
              <a:solidFill>
                <a:schemeClr val="tx1"/>
              </a:solidFill>
              <a:latin typeface="Oswald" panose="02000503000000000000" pitchFamily="2" charset="0"/>
            </a:rPr>
            <a:t>Disponilbilidad energética</a:t>
          </a:r>
        </a:p>
      </dgm:t>
    </dgm:pt>
    <dgm:pt modelId="{6676FFFE-2928-4709-8753-864F450E65C7}" type="parTrans" cxnId="{3CB25715-43B9-4741-A192-DC2535C729BF}">
      <dgm:prSet custT="1"/>
      <dgm:spPr/>
      <dgm:t>
        <a:bodyPr/>
        <a:lstStyle/>
        <a:p>
          <a:endParaRPr lang="es-CO" sz="700">
            <a:latin typeface="Oswald" panose="02000503000000000000" pitchFamily="2" charset="0"/>
          </a:endParaRPr>
        </a:p>
      </dgm:t>
    </dgm:pt>
    <dgm:pt modelId="{97B67900-D9AA-47DE-8753-1F8B179A7CF2}" type="sibTrans" cxnId="{3CB25715-43B9-4741-A192-DC2535C729BF}">
      <dgm:prSet/>
      <dgm:spPr/>
      <dgm:t>
        <a:bodyPr/>
        <a:lstStyle/>
        <a:p>
          <a:endParaRPr lang="es-CO" sz="700">
            <a:latin typeface="Oswald" panose="02000503000000000000" pitchFamily="2" charset="0"/>
          </a:endParaRPr>
        </a:p>
      </dgm:t>
    </dgm:pt>
    <dgm:pt modelId="{D6B4235A-62FB-4070-ACB1-2A2FF234E686}">
      <dgm:prSet custT="1">
        <dgm:style>
          <a:lnRef idx="3">
            <a:schemeClr val="lt1"/>
          </a:lnRef>
          <a:fillRef idx="1">
            <a:schemeClr val="accent6"/>
          </a:fillRef>
          <a:effectRef idx="1">
            <a:schemeClr val="accent6"/>
          </a:effectRef>
          <a:fontRef idx="minor">
            <a:schemeClr val="lt1"/>
          </a:fontRef>
        </dgm:style>
      </dgm:prSet>
      <dgm:spPr/>
      <dgm:t>
        <a:bodyPr/>
        <a:lstStyle/>
        <a:p>
          <a:pPr>
            <a:buSzPts val="1200"/>
            <a:buFont typeface="Oswald" pitchFamily="2" charset="77"/>
            <a:buAutoNum type="arabicPeriod"/>
          </a:pPr>
          <a:r>
            <a:rPr lang="es-CO" sz="1050" b="0">
              <a:solidFill>
                <a:schemeClr val="tx1"/>
              </a:solidFill>
              <a:latin typeface="Oswald" panose="02000503000000000000" pitchFamily="2" charset="0"/>
            </a:rPr>
            <a:t>Disponibiidad de infraestructura energética</a:t>
          </a:r>
          <a:endParaRPr lang="es-MX" sz="1050">
            <a:solidFill>
              <a:schemeClr val="tx1"/>
            </a:solidFill>
            <a:latin typeface="Oswald" panose="02000503000000000000" pitchFamily="2" charset="0"/>
          </a:endParaRPr>
        </a:p>
      </dgm:t>
    </dgm:pt>
    <dgm:pt modelId="{049BAC8D-7FDB-4765-AA1B-170B8EFFBEE8}" type="parTrans" cxnId="{E328A773-6216-44F8-B42E-C8F00F180F8B}">
      <dgm:prSet custT="1"/>
      <dgm:spPr/>
      <dgm:t>
        <a:bodyPr/>
        <a:lstStyle/>
        <a:p>
          <a:endParaRPr lang="es-CO" sz="700">
            <a:latin typeface="Oswald" panose="02000503000000000000" pitchFamily="2" charset="0"/>
          </a:endParaRPr>
        </a:p>
      </dgm:t>
    </dgm:pt>
    <dgm:pt modelId="{16D50579-8070-4464-A30B-31421FEF5B4F}" type="sibTrans" cxnId="{E328A773-6216-44F8-B42E-C8F00F180F8B}">
      <dgm:prSet/>
      <dgm:spPr/>
      <dgm:t>
        <a:bodyPr/>
        <a:lstStyle/>
        <a:p>
          <a:endParaRPr lang="es-CO" sz="700">
            <a:latin typeface="Oswald" panose="02000503000000000000" pitchFamily="2" charset="0"/>
          </a:endParaRPr>
        </a:p>
      </dgm:t>
    </dgm:pt>
    <dgm:pt modelId="{D8A00370-92DA-4B7B-B9AD-DDA4EFCE294D}">
      <dgm:prSet custT="1">
        <dgm:style>
          <a:lnRef idx="3">
            <a:schemeClr val="lt1"/>
          </a:lnRef>
          <a:fillRef idx="1">
            <a:schemeClr val="accent6"/>
          </a:fillRef>
          <a:effectRef idx="1">
            <a:schemeClr val="accent6"/>
          </a:effectRef>
          <a:fontRef idx="minor">
            <a:schemeClr val="lt1"/>
          </a:fontRef>
        </dgm:style>
      </dgm:prSet>
      <dgm:spPr/>
      <dgm:t>
        <a:bodyPr/>
        <a:lstStyle/>
        <a:p>
          <a:pPr>
            <a:buSzPts val="1200"/>
            <a:buFont typeface="Oswald" pitchFamily="2" charset="77"/>
            <a:buAutoNum type="arabicPeriod"/>
          </a:pPr>
          <a:r>
            <a:rPr lang="es-CO" sz="1050" b="0">
              <a:solidFill>
                <a:schemeClr val="tx1"/>
              </a:solidFill>
              <a:latin typeface="Oswald" panose="02000503000000000000" pitchFamily="2" charset="0"/>
            </a:rPr>
            <a:t>Continuidad del servicio de energía</a:t>
          </a:r>
          <a:endParaRPr lang="es-MX" sz="1050" b="0">
            <a:solidFill>
              <a:schemeClr val="tx1"/>
            </a:solidFill>
            <a:latin typeface="Oswald" panose="02000503000000000000" pitchFamily="2" charset="0"/>
          </a:endParaRPr>
        </a:p>
      </dgm:t>
    </dgm:pt>
    <dgm:pt modelId="{79D9BC96-6574-4062-B3AD-02BCD8459C86}" type="parTrans" cxnId="{59551AD8-74BD-4C23-AE5A-87C24E919186}">
      <dgm:prSet custT="1"/>
      <dgm:spPr/>
      <dgm:t>
        <a:bodyPr/>
        <a:lstStyle/>
        <a:p>
          <a:endParaRPr lang="es-CO" sz="700">
            <a:latin typeface="Oswald" panose="02000503000000000000" pitchFamily="2" charset="0"/>
          </a:endParaRPr>
        </a:p>
      </dgm:t>
    </dgm:pt>
    <dgm:pt modelId="{11BBAE70-7008-4BDA-B9DE-F913FDFB3D3C}" type="sibTrans" cxnId="{59551AD8-74BD-4C23-AE5A-87C24E919186}">
      <dgm:prSet/>
      <dgm:spPr/>
      <dgm:t>
        <a:bodyPr/>
        <a:lstStyle/>
        <a:p>
          <a:endParaRPr lang="es-CO" sz="700">
            <a:latin typeface="Oswald" panose="02000503000000000000" pitchFamily="2" charset="0"/>
          </a:endParaRPr>
        </a:p>
      </dgm:t>
    </dgm:pt>
    <dgm:pt modelId="{56C46D2D-B8C4-45F1-9CCD-97F56FB771E8}">
      <dgm:prSet custT="1"/>
      <dgm:spPr>
        <a:solidFill>
          <a:schemeClr val="accent1">
            <a:lumMod val="20000"/>
            <a:lumOff val="80000"/>
          </a:schemeClr>
        </a:solidFill>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Posibilidad de intermodalidad</a:t>
          </a:r>
          <a:endParaRPr lang="es-MX" sz="1100">
            <a:solidFill>
              <a:schemeClr val="tx1"/>
            </a:solidFill>
            <a:latin typeface="Oswald" panose="02000503000000000000" pitchFamily="2" charset="0"/>
          </a:endParaRPr>
        </a:p>
      </dgm:t>
    </dgm:pt>
    <dgm:pt modelId="{DE0C3FD0-A397-44DA-8B69-F4C3799B45E8}" type="parTrans" cxnId="{A56E8402-E644-4B32-8749-DCCF2246EBC9}">
      <dgm:prSet custT="1"/>
      <dgm:spPr/>
      <dgm:t>
        <a:bodyPr/>
        <a:lstStyle/>
        <a:p>
          <a:endParaRPr lang="es-CO" sz="700">
            <a:latin typeface="Oswald" panose="02000503000000000000" pitchFamily="2" charset="0"/>
          </a:endParaRPr>
        </a:p>
      </dgm:t>
    </dgm:pt>
    <dgm:pt modelId="{E42A82AB-FFBA-4E53-871F-B2C2BD67E638}" type="sibTrans" cxnId="{A56E8402-E644-4B32-8749-DCCF2246EBC9}">
      <dgm:prSet/>
      <dgm:spPr/>
      <dgm:t>
        <a:bodyPr/>
        <a:lstStyle/>
        <a:p>
          <a:endParaRPr lang="es-CO" sz="700">
            <a:latin typeface="Oswald" panose="02000503000000000000" pitchFamily="2" charset="0"/>
          </a:endParaRPr>
        </a:p>
      </dgm:t>
    </dgm:pt>
    <dgm:pt modelId="{7926316C-C0B2-4B71-AD8A-CA253BE7F3CF}">
      <dgm:prSet custT="1"/>
      <dgm:spPr>
        <a:solidFill>
          <a:schemeClr val="accent1">
            <a:lumMod val="20000"/>
            <a:lumOff val="80000"/>
          </a:schemeClr>
        </a:solidFill>
      </dgm:spPr>
      <dgm:t>
        <a:bodyPr/>
        <a:lstStyle/>
        <a:p>
          <a:r>
            <a:rPr lang="es-MX" sz="1100" b="0">
              <a:solidFill>
                <a:schemeClr val="tx1"/>
              </a:solidFill>
              <a:latin typeface="Oswald" panose="02000503000000000000" pitchFamily="2" charset="0"/>
            </a:rPr>
            <a:t>Infraestructura adaptada al Cambio Climático</a:t>
          </a:r>
        </a:p>
      </dgm:t>
    </dgm:pt>
    <dgm:pt modelId="{91634134-0DE0-44C4-AA7C-A63B3D3E6725}" type="parTrans" cxnId="{A39EC8F8-EBFC-4109-A86E-5C2FA71B6E36}">
      <dgm:prSet custT="1"/>
      <dgm:spPr/>
      <dgm:t>
        <a:bodyPr/>
        <a:lstStyle/>
        <a:p>
          <a:endParaRPr lang="es-CO" sz="700">
            <a:latin typeface="Oswald" panose="02000503000000000000" pitchFamily="2" charset="0"/>
          </a:endParaRPr>
        </a:p>
      </dgm:t>
    </dgm:pt>
    <dgm:pt modelId="{66CF59AC-E32A-4134-A4B8-96C4E64EE07D}" type="sibTrans" cxnId="{A39EC8F8-EBFC-4109-A86E-5C2FA71B6E36}">
      <dgm:prSet/>
      <dgm:spPr/>
      <dgm:t>
        <a:bodyPr/>
        <a:lstStyle/>
        <a:p>
          <a:endParaRPr lang="es-MX" sz="700">
            <a:latin typeface="Oswald" panose="02000503000000000000" pitchFamily="2" charset="0"/>
          </a:endParaRPr>
        </a:p>
      </dgm:t>
    </dgm:pt>
    <dgm:pt modelId="{45AFF1DE-453A-4949-8D10-A0543C177B72}">
      <dgm:prSet custT="1"/>
      <dgm:spPr/>
      <dgm:t>
        <a:bodyPr/>
        <a:lstStyle/>
        <a:p>
          <a:r>
            <a:rPr lang="es-MX" sz="1100">
              <a:latin typeface="Oswald" panose="02000503000000000000" pitchFamily="2" charset="0"/>
            </a:rPr>
            <a:t>Turbo</a:t>
          </a:r>
        </a:p>
      </dgm:t>
    </dgm:pt>
    <dgm:pt modelId="{EC962C83-A71D-4D47-BD02-7DF49AAB88AF}" type="parTrans" cxnId="{0083614A-0B62-FB4D-B58C-4BCD213DDB1F}">
      <dgm:prSet custT="1"/>
      <dgm:spPr/>
      <dgm:t>
        <a:bodyPr/>
        <a:lstStyle/>
        <a:p>
          <a:endParaRPr lang="es-MX" sz="700">
            <a:latin typeface="Oswald" panose="02000503000000000000" pitchFamily="2" charset="0"/>
          </a:endParaRPr>
        </a:p>
      </dgm:t>
    </dgm:pt>
    <dgm:pt modelId="{D6D7B157-FEBD-F74F-B8B1-691C61E3786B}" type="sibTrans" cxnId="{0083614A-0B62-FB4D-B58C-4BCD213DDB1F}">
      <dgm:prSet/>
      <dgm:spPr/>
      <dgm:t>
        <a:bodyPr/>
        <a:lstStyle/>
        <a:p>
          <a:endParaRPr lang="es-MX" sz="700">
            <a:latin typeface="Oswald" panose="02000503000000000000" pitchFamily="2" charset="0"/>
          </a:endParaRPr>
        </a:p>
      </dgm:t>
    </dgm:pt>
    <dgm:pt modelId="{71ECFF9B-D725-C647-A6A2-68E3EAE4320C}">
      <dgm:prSet custT="1"/>
      <dgm:spPr>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6985" tIns="6985" rIns="6985" bIns="6985" numCol="1" spcCol="1270" anchor="ctr" anchorCtr="0"/>
        <a:lstStyle/>
        <a:p>
          <a:r>
            <a:rPr lang="es-MX" sz="1100">
              <a:latin typeface="Oswald" panose="02000503000000000000" pitchFamily="2" charset="0"/>
            </a:rPr>
            <a:t>Carmen del Darién</a:t>
          </a:r>
        </a:p>
      </dgm:t>
    </dgm:pt>
    <dgm:pt modelId="{40D8AECF-958E-3841-A443-F2E30D3AC4EC}" type="parTrans" cxnId="{56B2FF3E-12F7-1041-A64C-07163380F85C}">
      <dgm:prSet custT="1"/>
      <dgm:spPr/>
      <dgm:t>
        <a:bodyPr/>
        <a:lstStyle/>
        <a:p>
          <a:endParaRPr lang="es-MX" sz="700">
            <a:latin typeface="Oswald" panose="02000503000000000000" pitchFamily="2" charset="0"/>
          </a:endParaRPr>
        </a:p>
      </dgm:t>
    </dgm:pt>
    <dgm:pt modelId="{911CF0B7-85C8-6A48-9504-BC9D799A4586}" type="sibTrans" cxnId="{56B2FF3E-12F7-1041-A64C-07163380F85C}">
      <dgm:prSet/>
      <dgm:spPr/>
      <dgm:t>
        <a:bodyPr/>
        <a:lstStyle/>
        <a:p>
          <a:endParaRPr lang="es-MX" sz="700">
            <a:latin typeface="Oswald" panose="02000503000000000000" pitchFamily="2" charset="0"/>
          </a:endParaRPr>
        </a:p>
      </dgm:t>
    </dgm:pt>
    <dgm:pt modelId="{FBD2BC56-5854-C54F-82BA-70BF5C570EA1}">
      <dgm:prSet custT="1"/>
      <dgm:spPr/>
      <dgm:t>
        <a:bodyPr/>
        <a:lstStyle/>
        <a:p>
          <a:r>
            <a:rPr lang="es-MX" sz="1100">
              <a:latin typeface="Oswald" panose="02000503000000000000" pitchFamily="2" charset="0"/>
            </a:rPr>
            <a:t>Vigía del fuerte</a:t>
          </a:r>
        </a:p>
      </dgm:t>
    </dgm:pt>
    <dgm:pt modelId="{FD6391BA-C617-1A45-939B-7A1BC33C4C16}" type="parTrans" cxnId="{66CECF65-529C-E943-923A-FB56F4A4766A}">
      <dgm:prSet custT="1"/>
      <dgm:spPr/>
      <dgm:t>
        <a:bodyPr/>
        <a:lstStyle/>
        <a:p>
          <a:endParaRPr lang="es-MX" sz="700">
            <a:latin typeface="Oswald" panose="02000503000000000000" pitchFamily="2" charset="0"/>
          </a:endParaRPr>
        </a:p>
      </dgm:t>
    </dgm:pt>
    <dgm:pt modelId="{99F84786-9504-4B4C-AD72-DA28E729A5F3}" type="sibTrans" cxnId="{66CECF65-529C-E943-923A-FB56F4A4766A}">
      <dgm:prSet/>
      <dgm:spPr/>
      <dgm:t>
        <a:bodyPr/>
        <a:lstStyle/>
        <a:p>
          <a:endParaRPr lang="es-MX" sz="700">
            <a:latin typeface="Oswald" panose="02000503000000000000" pitchFamily="2" charset="0"/>
          </a:endParaRPr>
        </a:p>
      </dgm:t>
    </dgm:pt>
    <dgm:pt modelId="{69F3A009-9868-0947-9C17-B366A89ECEFD}">
      <dgm:prSet custT="1"/>
      <dgm:spPr/>
      <dgm:t>
        <a:bodyPr/>
        <a:lstStyle/>
        <a:p>
          <a:r>
            <a:rPr lang="es-MX" sz="1100">
              <a:latin typeface="Oswald" panose="02000503000000000000" pitchFamily="2" charset="0"/>
            </a:rPr>
            <a:t>Bellavista, Bojayá</a:t>
          </a:r>
        </a:p>
      </dgm:t>
    </dgm:pt>
    <dgm:pt modelId="{D9DC470B-A989-AB44-AC9C-5C5FC592F61A}" type="parTrans" cxnId="{87D34B9E-08C4-4A41-BB14-BB46AFFB2D9C}">
      <dgm:prSet custT="1"/>
      <dgm:spPr/>
      <dgm:t>
        <a:bodyPr/>
        <a:lstStyle/>
        <a:p>
          <a:endParaRPr lang="es-MX" sz="700">
            <a:latin typeface="Oswald" panose="02000503000000000000" pitchFamily="2" charset="0"/>
          </a:endParaRPr>
        </a:p>
      </dgm:t>
    </dgm:pt>
    <dgm:pt modelId="{0EB12D94-6844-7C46-814C-3A0E752EC669}" type="sibTrans" cxnId="{87D34B9E-08C4-4A41-BB14-BB46AFFB2D9C}">
      <dgm:prSet/>
      <dgm:spPr/>
      <dgm:t>
        <a:bodyPr/>
        <a:lstStyle/>
        <a:p>
          <a:endParaRPr lang="es-MX" sz="700">
            <a:latin typeface="Oswald" panose="02000503000000000000" pitchFamily="2" charset="0"/>
          </a:endParaRPr>
        </a:p>
      </dgm:t>
    </dgm:pt>
    <dgm:pt modelId="{BFEDFFBD-1F42-6E41-BD9D-F7AADBB4A366}">
      <dgm:prSet custT="1"/>
      <dgm:spPr/>
      <dgm:t>
        <a:bodyPr/>
        <a:lstStyle/>
        <a:p>
          <a:r>
            <a:rPr lang="es-MX" sz="1100">
              <a:latin typeface="Oswald" panose="02000503000000000000" pitchFamily="2" charset="0"/>
            </a:rPr>
            <a:t>Quibdó</a:t>
          </a:r>
        </a:p>
      </dgm:t>
    </dgm:pt>
    <dgm:pt modelId="{59E465D7-5589-ED46-A249-AAE26EFAFA7F}" type="parTrans" cxnId="{1831AC7B-EBDD-2B4D-AB4B-9413F4E01779}">
      <dgm:prSet custT="1"/>
      <dgm:spPr/>
      <dgm:t>
        <a:bodyPr/>
        <a:lstStyle/>
        <a:p>
          <a:endParaRPr lang="es-MX" sz="700">
            <a:latin typeface="Oswald" panose="02000503000000000000" pitchFamily="2" charset="0"/>
          </a:endParaRPr>
        </a:p>
      </dgm:t>
    </dgm:pt>
    <dgm:pt modelId="{7FB9FDEF-7745-4144-BAE3-22E8CE4C73E5}" type="sibTrans" cxnId="{1831AC7B-EBDD-2B4D-AB4B-9413F4E01779}">
      <dgm:prSet/>
      <dgm:spPr/>
      <dgm:t>
        <a:bodyPr/>
        <a:lstStyle/>
        <a:p>
          <a:endParaRPr lang="es-MX" sz="700">
            <a:latin typeface="Oswald" panose="02000503000000000000" pitchFamily="2" charset="0"/>
          </a:endParaRPr>
        </a:p>
      </dgm:t>
    </dgm:pt>
    <dgm:pt modelId="{1859A6BA-3F34-8C4A-B144-843256D77E14}">
      <dgm:prSet custT="1"/>
      <dgm:spPr/>
      <dgm:t>
        <a:bodyPr/>
        <a:lstStyle/>
        <a:p>
          <a:r>
            <a:rPr lang="es-MX" sz="1100">
              <a:latin typeface="Oswald" panose="02000503000000000000" pitchFamily="2" charset="0"/>
            </a:rPr>
            <a:t>Medio Atrato</a:t>
          </a:r>
        </a:p>
      </dgm:t>
    </dgm:pt>
    <dgm:pt modelId="{9D581450-4AF2-AA4A-AE9D-9F378CB18542}" type="parTrans" cxnId="{05F220E2-6017-5442-BC0B-BA94EA62D597}">
      <dgm:prSet custT="1"/>
      <dgm:spPr/>
      <dgm:t>
        <a:bodyPr/>
        <a:lstStyle/>
        <a:p>
          <a:endParaRPr lang="es-MX" sz="700">
            <a:latin typeface="Oswald" panose="02000503000000000000" pitchFamily="2" charset="0"/>
          </a:endParaRPr>
        </a:p>
      </dgm:t>
    </dgm:pt>
    <dgm:pt modelId="{0C1CB5C1-1AB2-B04B-B6B2-F29AD343722D}" type="sibTrans" cxnId="{05F220E2-6017-5442-BC0B-BA94EA62D597}">
      <dgm:prSet/>
      <dgm:spPr/>
      <dgm:t>
        <a:bodyPr/>
        <a:lstStyle/>
        <a:p>
          <a:endParaRPr lang="es-MX" sz="700">
            <a:latin typeface="Oswald" panose="02000503000000000000" pitchFamily="2" charset="0"/>
          </a:endParaRPr>
        </a:p>
      </dgm:t>
    </dgm:pt>
    <dgm:pt modelId="{8B783085-2632-1643-8C44-1EFC2DE8B191}">
      <dgm:prSet custT="1"/>
      <dgm:spPr>
        <a:solidFill>
          <a:schemeClr val="accent1">
            <a:lumMod val="20000"/>
            <a:lumOff val="80000"/>
          </a:schemeClr>
        </a:solidFill>
        <a:ln>
          <a:solidFill>
            <a:schemeClr val="accent5">
              <a:lumMod val="20000"/>
              <a:lumOff val="80000"/>
            </a:schemeClr>
          </a:solidFill>
        </a:ln>
      </dgm:spPr>
      <dgm:t>
        <a:bodyPr/>
        <a:lstStyle/>
        <a:p>
          <a:pPr>
            <a:buSzPts val="1200"/>
            <a:buFont typeface="Oswald" pitchFamily="2" charset="77"/>
            <a:buAutoNum type="arabicPeriod"/>
          </a:pPr>
          <a:r>
            <a:rPr lang="es-CO" sz="1100" b="0">
              <a:solidFill>
                <a:schemeClr val="tx1"/>
              </a:solidFill>
              <a:latin typeface="Oswald" panose="02000503000000000000" pitchFamily="2" charset="0"/>
            </a:rPr>
            <a:t>Potencial de volúmenes de carga y pasajeros </a:t>
          </a:r>
          <a:endParaRPr lang="es-MX" sz="1100">
            <a:latin typeface="Oswald" panose="02000503000000000000" pitchFamily="2" charset="0"/>
          </a:endParaRPr>
        </a:p>
      </dgm:t>
    </dgm:pt>
    <dgm:pt modelId="{D5398152-243A-FF42-9144-DB22E414B1FA}" type="parTrans" cxnId="{C536DC6B-E1BF-9B49-BF18-AE57E7625B9E}">
      <dgm:prSet custT="1"/>
      <dgm:spPr/>
      <dgm:t>
        <a:bodyPr/>
        <a:lstStyle/>
        <a:p>
          <a:endParaRPr lang="es-MX" sz="700">
            <a:latin typeface="Oswald" panose="02000503000000000000" pitchFamily="2" charset="0"/>
          </a:endParaRPr>
        </a:p>
      </dgm:t>
    </dgm:pt>
    <dgm:pt modelId="{87A5CC8B-FA41-B941-845C-687170F0976B}" type="sibTrans" cxnId="{C536DC6B-E1BF-9B49-BF18-AE57E7625B9E}">
      <dgm:prSet/>
      <dgm:spPr/>
      <dgm:t>
        <a:bodyPr/>
        <a:lstStyle/>
        <a:p>
          <a:endParaRPr lang="es-MX" sz="700">
            <a:latin typeface="Oswald" panose="02000503000000000000" pitchFamily="2" charset="0"/>
          </a:endParaRPr>
        </a:p>
      </dgm:t>
    </dgm:pt>
    <dgm:pt modelId="{03776195-21C1-FA49-BBE1-35E9A2EB9049}">
      <dgm:prSet custT="1"/>
      <dgm:spPr/>
      <dgm:t>
        <a:bodyPr/>
        <a:lstStyle/>
        <a:p>
          <a:r>
            <a:rPr lang="es-MX" sz="1100">
              <a:latin typeface="Oswald" panose="02000503000000000000" pitchFamily="2" charset="0"/>
            </a:rPr>
            <a:t>Riosucio</a:t>
          </a:r>
        </a:p>
      </dgm:t>
    </dgm:pt>
    <dgm:pt modelId="{D6C077F9-E1D8-6F41-846E-0FED1ACCA6BE}" type="parTrans" cxnId="{DBF22C7F-778B-E249-8AD5-9508EC75B04D}">
      <dgm:prSet custT="1"/>
      <dgm:spPr/>
      <dgm:t>
        <a:bodyPr/>
        <a:lstStyle/>
        <a:p>
          <a:endParaRPr lang="es-MX" sz="700">
            <a:latin typeface="Oswald" panose="02000503000000000000" pitchFamily="2" charset="0"/>
          </a:endParaRPr>
        </a:p>
      </dgm:t>
    </dgm:pt>
    <dgm:pt modelId="{6EAB1BA1-92A8-8B4A-8FFD-E71241A70D16}" type="sibTrans" cxnId="{DBF22C7F-778B-E249-8AD5-9508EC75B04D}">
      <dgm:prSet/>
      <dgm:spPr/>
      <dgm:t>
        <a:bodyPr/>
        <a:lstStyle/>
        <a:p>
          <a:endParaRPr lang="es-MX" sz="700">
            <a:latin typeface="Oswald" panose="02000503000000000000" pitchFamily="2" charset="0"/>
          </a:endParaRPr>
        </a:p>
      </dgm:t>
    </dgm:pt>
    <dgm:pt modelId="{F5590257-D3AD-D34A-9587-296497570F32}" type="pres">
      <dgm:prSet presAssocID="{2B22A9FC-6FD1-4649-B73B-663E2E3D45DD}" presName="diagram" presStyleCnt="0">
        <dgm:presLayoutVars>
          <dgm:chPref val="1"/>
          <dgm:dir/>
          <dgm:animOne val="branch"/>
          <dgm:animLvl val="lvl"/>
          <dgm:resizeHandles val="exact"/>
        </dgm:presLayoutVars>
      </dgm:prSet>
      <dgm:spPr/>
    </dgm:pt>
    <dgm:pt modelId="{CB2BE923-DCB4-3B46-B43B-ACE85F183020}" type="pres">
      <dgm:prSet presAssocID="{90B7B899-1A65-A440-A889-F5ADD6969DC3}" presName="root1" presStyleCnt="0"/>
      <dgm:spPr/>
    </dgm:pt>
    <dgm:pt modelId="{AF659A17-B4E2-7847-80A8-7ED1A8A5F516}" type="pres">
      <dgm:prSet presAssocID="{90B7B899-1A65-A440-A889-F5ADD6969DC3}" presName="LevelOneTextNode" presStyleLbl="node0" presStyleIdx="0" presStyleCnt="1" custScaleX="265761" custScaleY="111581" custLinFactNeighborX="-71135" custLinFactNeighborY="-22042">
        <dgm:presLayoutVars>
          <dgm:chPref val="3"/>
        </dgm:presLayoutVars>
      </dgm:prSet>
      <dgm:spPr/>
    </dgm:pt>
    <dgm:pt modelId="{35730C07-DDDE-AA40-B68F-7F0360FCABEC}" type="pres">
      <dgm:prSet presAssocID="{90B7B899-1A65-A440-A889-F5ADD6969DC3}" presName="level2hierChild" presStyleCnt="0"/>
      <dgm:spPr/>
    </dgm:pt>
    <dgm:pt modelId="{133CDF9F-B37B-46AB-99CA-58AD2B371276}" type="pres">
      <dgm:prSet presAssocID="{25E121AD-C9DF-40BA-9AA1-10331E8303BB}" presName="conn2-1" presStyleLbl="parChTrans1D2" presStyleIdx="0" presStyleCnt="4"/>
      <dgm:spPr/>
    </dgm:pt>
    <dgm:pt modelId="{D6903426-D90E-4384-8F8B-588629E030B3}" type="pres">
      <dgm:prSet presAssocID="{25E121AD-C9DF-40BA-9AA1-10331E8303BB}" presName="connTx" presStyleLbl="parChTrans1D2" presStyleIdx="0" presStyleCnt="4"/>
      <dgm:spPr/>
    </dgm:pt>
    <dgm:pt modelId="{FDDB143A-5AA8-4D9D-80BC-A44BFA007966}" type="pres">
      <dgm:prSet presAssocID="{5459A65C-17E5-468D-AB8A-67486DB8D6F5}" presName="root2" presStyleCnt="0"/>
      <dgm:spPr/>
    </dgm:pt>
    <dgm:pt modelId="{981FDA6E-E390-43CA-AF7F-564B30541B50}" type="pres">
      <dgm:prSet presAssocID="{5459A65C-17E5-468D-AB8A-67486DB8D6F5}" presName="LevelTwoTextNode" presStyleLbl="node2" presStyleIdx="0" presStyleCnt="4" custScaleX="170453" custLinFactNeighborX="-63575" custLinFactNeighborY="25011">
        <dgm:presLayoutVars>
          <dgm:chPref val="3"/>
        </dgm:presLayoutVars>
      </dgm:prSet>
      <dgm:spPr/>
    </dgm:pt>
    <dgm:pt modelId="{0A5FCB3B-0517-4638-BC52-49F0CB724DDC}" type="pres">
      <dgm:prSet presAssocID="{5459A65C-17E5-468D-AB8A-67486DB8D6F5}" presName="level3hierChild" presStyleCnt="0"/>
      <dgm:spPr/>
    </dgm:pt>
    <dgm:pt modelId="{21E08E73-3C1D-4C8F-9635-8344A22FA63E}" type="pres">
      <dgm:prSet presAssocID="{D76322B5-DE65-4810-803C-59985BD246D4}" presName="conn2-1" presStyleLbl="parChTrans1D3" presStyleIdx="0" presStyleCnt="12"/>
      <dgm:spPr/>
    </dgm:pt>
    <dgm:pt modelId="{0A878F3B-285D-4539-B3A4-15EF43868CE4}" type="pres">
      <dgm:prSet presAssocID="{D76322B5-DE65-4810-803C-59985BD246D4}" presName="connTx" presStyleLbl="parChTrans1D3" presStyleIdx="0" presStyleCnt="12"/>
      <dgm:spPr/>
    </dgm:pt>
    <dgm:pt modelId="{5DC7CDAC-7C02-48DB-9361-A13F84B39A14}" type="pres">
      <dgm:prSet presAssocID="{EC1B1A3E-5A02-47FC-B91D-F57C0E0555E6}" presName="root2" presStyleCnt="0"/>
      <dgm:spPr/>
    </dgm:pt>
    <dgm:pt modelId="{126675C4-FCC3-4D69-A0F4-D436CE603DCF}" type="pres">
      <dgm:prSet presAssocID="{EC1B1A3E-5A02-47FC-B91D-F57C0E0555E6}" presName="LevelTwoTextNode" presStyleLbl="node3" presStyleIdx="0" presStyleCnt="12" custScaleX="251867" custLinFactNeighborX="-70928" custLinFactNeighborY="16533">
        <dgm:presLayoutVars>
          <dgm:chPref val="3"/>
        </dgm:presLayoutVars>
      </dgm:prSet>
      <dgm:spPr/>
    </dgm:pt>
    <dgm:pt modelId="{47D7008D-1AFB-450F-B777-160F8FDA16AD}" type="pres">
      <dgm:prSet presAssocID="{EC1B1A3E-5A02-47FC-B91D-F57C0E0555E6}" presName="level3hierChild" presStyleCnt="0"/>
      <dgm:spPr/>
    </dgm:pt>
    <dgm:pt modelId="{D4C0C015-8F2E-5C4A-BEB4-0521A5BAF1E9}" type="pres">
      <dgm:prSet presAssocID="{59E465D7-5589-ED46-A249-AAE26EFAFA7F}" presName="conn2-1" presStyleLbl="parChTrans1D4" presStyleIdx="0" presStyleCnt="9"/>
      <dgm:spPr/>
    </dgm:pt>
    <dgm:pt modelId="{836C8969-CD12-1F40-BE5D-7C6C97CBC238}" type="pres">
      <dgm:prSet presAssocID="{59E465D7-5589-ED46-A249-AAE26EFAFA7F}" presName="connTx" presStyleLbl="parChTrans1D4" presStyleIdx="0" presStyleCnt="9"/>
      <dgm:spPr/>
    </dgm:pt>
    <dgm:pt modelId="{505E33E3-F688-2340-9298-531A6E7A2BA8}" type="pres">
      <dgm:prSet presAssocID="{BFEDFFBD-1F42-6E41-BD9D-F7AADBB4A366}" presName="root2" presStyleCnt="0"/>
      <dgm:spPr/>
    </dgm:pt>
    <dgm:pt modelId="{230688E7-6F30-A240-AB54-5DEE29CF4991}" type="pres">
      <dgm:prSet presAssocID="{BFEDFFBD-1F42-6E41-BD9D-F7AADBB4A366}" presName="LevelTwoTextNode" presStyleLbl="node4" presStyleIdx="0" presStyleCnt="9" custScaleX="244537" custLinFactX="71179" custLinFactNeighborX="100000" custLinFactNeighborY="17885">
        <dgm:presLayoutVars>
          <dgm:chPref val="3"/>
        </dgm:presLayoutVars>
      </dgm:prSet>
      <dgm:spPr/>
    </dgm:pt>
    <dgm:pt modelId="{DC6EBF8C-E0A9-CE46-AAE4-51AB1822AB0D}" type="pres">
      <dgm:prSet presAssocID="{BFEDFFBD-1F42-6E41-BD9D-F7AADBB4A366}" presName="level3hierChild" presStyleCnt="0"/>
      <dgm:spPr/>
    </dgm:pt>
    <dgm:pt modelId="{A78CF526-4C87-4835-98F9-A7FB0E9D2645}" type="pres">
      <dgm:prSet presAssocID="{227DFA78-1323-4664-831D-4E84F48EB206}" presName="conn2-1" presStyleLbl="parChTrans1D3" presStyleIdx="1" presStyleCnt="12"/>
      <dgm:spPr/>
    </dgm:pt>
    <dgm:pt modelId="{40B3C336-9283-4580-8887-87364EBC29E2}" type="pres">
      <dgm:prSet presAssocID="{227DFA78-1323-4664-831D-4E84F48EB206}" presName="connTx" presStyleLbl="parChTrans1D3" presStyleIdx="1" presStyleCnt="12"/>
      <dgm:spPr/>
    </dgm:pt>
    <dgm:pt modelId="{F3F91D1C-470D-4409-AAD6-F2B2019D8F61}" type="pres">
      <dgm:prSet presAssocID="{DEDA6927-D633-40B4-8EBE-11410BF71D85}" presName="root2" presStyleCnt="0"/>
      <dgm:spPr/>
    </dgm:pt>
    <dgm:pt modelId="{5AC26E88-4258-44C3-8C2C-E3AAC518407A}" type="pres">
      <dgm:prSet presAssocID="{DEDA6927-D633-40B4-8EBE-11410BF71D85}" presName="LevelTwoTextNode" presStyleLbl="node3" presStyleIdx="1" presStyleCnt="12" custScaleX="258087" custScaleY="104379" custLinFactNeighborX="-73031" custLinFactNeighborY="20109">
        <dgm:presLayoutVars>
          <dgm:chPref val="3"/>
        </dgm:presLayoutVars>
      </dgm:prSet>
      <dgm:spPr/>
    </dgm:pt>
    <dgm:pt modelId="{EE89B829-3ADF-4F2D-BA37-A84DFFB50A14}" type="pres">
      <dgm:prSet presAssocID="{DEDA6927-D633-40B4-8EBE-11410BF71D85}" presName="level3hierChild" presStyleCnt="0"/>
      <dgm:spPr/>
    </dgm:pt>
    <dgm:pt modelId="{D1D6E1D2-B9BE-4BB1-BC94-C7D06EAC379B}" type="pres">
      <dgm:prSet presAssocID="{6676FFFE-2928-4709-8753-864F450E65C7}" presName="conn2-1" presStyleLbl="parChTrans1D3" presStyleIdx="2" presStyleCnt="12"/>
      <dgm:spPr/>
    </dgm:pt>
    <dgm:pt modelId="{EB81C048-A73B-4872-AFBD-2611AB3EF2EA}" type="pres">
      <dgm:prSet presAssocID="{6676FFFE-2928-4709-8753-864F450E65C7}" presName="connTx" presStyleLbl="parChTrans1D3" presStyleIdx="2" presStyleCnt="12"/>
      <dgm:spPr/>
    </dgm:pt>
    <dgm:pt modelId="{4E6FE9D1-E6F8-416D-9307-58D63EED1782}" type="pres">
      <dgm:prSet presAssocID="{16FBC9EC-7F88-4442-B235-6D38B3C35932}" presName="root2" presStyleCnt="0"/>
      <dgm:spPr/>
    </dgm:pt>
    <dgm:pt modelId="{54C6567B-93A3-4E7F-91C8-64D0D8B848FA}" type="pres">
      <dgm:prSet presAssocID="{16FBC9EC-7F88-4442-B235-6D38B3C35932}" presName="LevelTwoTextNode" presStyleLbl="node3" presStyleIdx="2" presStyleCnt="12" custScaleX="257886" custLinFactNeighborX="-71701" custLinFactNeighborY="9465">
        <dgm:presLayoutVars>
          <dgm:chPref val="3"/>
        </dgm:presLayoutVars>
      </dgm:prSet>
      <dgm:spPr/>
    </dgm:pt>
    <dgm:pt modelId="{87A81586-427F-4D2F-8546-DD7526A1C450}" type="pres">
      <dgm:prSet presAssocID="{16FBC9EC-7F88-4442-B235-6D38B3C35932}" presName="level3hierChild" presStyleCnt="0"/>
      <dgm:spPr/>
    </dgm:pt>
    <dgm:pt modelId="{7575945D-5845-4F87-B5B9-91A38E244926}" type="pres">
      <dgm:prSet presAssocID="{79D9BC96-6574-4062-B3AD-02BCD8459C86}" presName="conn2-1" presStyleLbl="parChTrans1D4" presStyleIdx="1" presStyleCnt="9"/>
      <dgm:spPr/>
    </dgm:pt>
    <dgm:pt modelId="{8200E1DF-0DE5-4C0B-9E37-4012BB7BA4A3}" type="pres">
      <dgm:prSet presAssocID="{79D9BC96-6574-4062-B3AD-02BCD8459C86}" presName="connTx" presStyleLbl="parChTrans1D4" presStyleIdx="1" presStyleCnt="9"/>
      <dgm:spPr/>
    </dgm:pt>
    <dgm:pt modelId="{03AAACDE-BCBE-4936-ACE3-53AC7EE56807}" type="pres">
      <dgm:prSet presAssocID="{D8A00370-92DA-4B7B-B9AD-DDA4EFCE294D}" presName="root2" presStyleCnt="0"/>
      <dgm:spPr/>
    </dgm:pt>
    <dgm:pt modelId="{4796896C-4B4B-44B0-8C01-166DA29F0D1D}" type="pres">
      <dgm:prSet presAssocID="{D8A00370-92DA-4B7B-B9AD-DDA4EFCE294D}" presName="LevelTwoTextNode" presStyleLbl="node4" presStyleIdx="1" presStyleCnt="9" custScaleX="258337" custLinFactX="-2303" custLinFactNeighborX="-100000" custLinFactNeighborY="18911">
        <dgm:presLayoutVars>
          <dgm:chPref val="3"/>
        </dgm:presLayoutVars>
      </dgm:prSet>
      <dgm:spPr/>
    </dgm:pt>
    <dgm:pt modelId="{B0288E67-DCA5-4D0D-A4F2-358C926B5ED2}" type="pres">
      <dgm:prSet presAssocID="{D8A00370-92DA-4B7B-B9AD-DDA4EFCE294D}" presName="level3hierChild" presStyleCnt="0"/>
      <dgm:spPr/>
    </dgm:pt>
    <dgm:pt modelId="{2B194628-D65F-422A-9C7C-995BBDFF22F2}" type="pres">
      <dgm:prSet presAssocID="{049BAC8D-7FDB-4765-AA1B-170B8EFFBEE8}" presName="conn2-1" presStyleLbl="parChTrans1D4" presStyleIdx="2" presStyleCnt="9"/>
      <dgm:spPr/>
    </dgm:pt>
    <dgm:pt modelId="{10C45E3A-9734-4F9F-8B6D-B95C3886E5A0}" type="pres">
      <dgm:prSet presAssocID="{049BAC8D-7FDB-4765-AA1B-170B8EFFBEE8}" presName="connTx" presStyleLbl="parChTrans1D4" presStyleIdx="2" presStyleCnt="9"/>
      <dgm:spPr/>
    </dgm:pt>
    <dgm:pt modelId="{EE93CCD4-ACDF-4A62-B548-2636701A0473}" type="pres">
      <dgm:prSet presAssocID="{D6B4235A-62FB-4070-ACB1-2A2FF234E686}" presName="root2" presStyleCnt="0"/>
      <dgm:spPr/>
    </dgm:pt>
    <dgm:pt modelId="{ACE56E63-4DBB-4F24-8E32-7D2433FE4552}" type="pres">
      <dgm:prSet presAssocID="{D6B4235A-62FB-4070-ACB1-2A2FF234E686}" presName="LevelTwoTextNode" presStyleLbl="node4" presStyleIdx="2" presStyleCnt="9" custScaleX="250201" custLinFactX="-199" custLinFactNeighborX="-100000" custLinFactNeighborY="7721">
        <dgm:presLayoutVars>
          <dgm:chPref val="3"/>
        </dgm:presLayoutVars>
      </dgm:prSet>
      <dgm:spPr/>
    </dgm:pt>
    <dgm:pt modelId="{C628F1EE-0FBD-42B8-9226-AF1EC57C8634}" type="pres">
      <dgm:prSet presAssocID="{D6B4235A-62FB-4070-ACB1-2A2FF234E686}" presName="level3hierChild" presStyleCnt="0"/>
      <dgm:spPr/>
    </dgm:pt>
    <dgm:pt modelId="{15578A2D-999E-4F02-8D32-4C7322D3FFE1}" type="pres">
      <dgm:prSet presAssocID="{DE0C3FD0-A397-44DA-8B69-F4C3799B45E8}" presName="conn2-1" presStyleLbl="parChTrans1D3" presStyleIdx="3" presStyleCnt="12"/>
      <dgm:spPr/>
    </dgm:pt>
    <dgm:pt modelId="{D3F69242-2EFD-47A0-86E8-A0CC1D837B31}" type="pres">
      <dgm:prSet presAssocID="{DE0C3FD0-A397-44DA-8B69-F4C3799B45E8}" presName="connTx" presStyleLbl="parChTrans1D3" presStyleIdx="3" presStyleCnt="12"/>
      <dgm:spPr/>
    </dgm:pt>
    <dgm:pt modelId="{6F414182-E54E-4F72-AA32-237AEF255D76}" type="pres">
      <dgm:prSet presAssocID="{56C46D2D-B8C4-45F1-9CCD-97F56FB771E8}" presName="root2" presStyleCnt="0"/>
      <dgm:spPr/>
    </dgm:pt>
    <dgm:pt modelId="{17DAE2CA-4F87-4CF2-8167-4A9E6F1EA648}" type="pres">
      <dgm:prSet presAssocID="{56C46D2D-B8C4-45F1-9CCD-97F56FB771E8}" presName="LevelTwoTextNode" presStyleLbl="node3" presStyleIdx="3" presStyleCnt="12" custScaleX="256683" custLinFactNeighborX="-72879" custLinFactNeighborY="2856">
        <dgm:presLayoutVars>
          <dgm:chPref val="3"/>
        </dgm:presLayoutVars>
      </dgm:prSet>
      <dgm:spPr/>
    </dgm:pt>
    <dgm:pt modelId="{D32C3FC4-CE37-4BAD-A936-B7ECAEEDF277}" type="pres">
      <dgm:prSet presAssocID="{56C46D2D-B8C4-45F1-9CCD-97F56FB771E8}" presName="level3hierChild" presStyleCnt="0"/>
      <dgm:spPr/>
    </dgm:pt>
    <dgm:pt modelId="{EA1658F9-84D9-42DD-BCCA-C2F99BB8B3AB}" type="pres">
      <dgm:prSet presAssocID="{29B646AC-A9DD-4B69-910D-FCF10644F0B1}" presName="conn2-1" presStyleLbl="parChTrans1D2" presStyleIdx="1" presStyleCnt="4"/>
      <dgm:spPr/>
    </dgm:pt>
    <dgm:pt modelId="{3D65A185-5A0A-4603-AD73-623062D1F4D4}" type="pres">
      <dgm:prSet presAssocID="{29B646AC-A9DD-4B69-910D-FCF10644F0B1}" presName="connTx" presStyleLbl="parChTrans1D2" presStyleIdx="1" presStyleCnt="4"/>
      <dgm:spPr/>
    </dgm:pt>
    <dgm:pt modelId="{3309BFC4-D117-4430-9F49-85DE1FAEAB63}" type="pres">
      <dgm:prSet presAssocID="{AE00F78D-6508-45F6-A01F-83AAF9EC8F22}" presName="root2" presStyleCnt="0"/>
      <dgm:spPr/>
    </dgm:pt>
    <dgm:pt modelId="{2093A607-2FA7-4D66-BFB0-939A43C9BFA4}" type="pres">
      <dgm:prSet presAssocID="{AE00F78D-6508-45F6-A01F-83AAF9EC8F22}" presName="LevelTwoTextNode" presStyleLbl="node2" presStyleIdx="1" presStyleCnt="4" custScaleX="170453" custLinFactNeighborX="-62083" custLinFactNeighborY="-4589">
        <dgm:presLayoutVars>
          <dgm:chPref val="3"/>
        </dgm:presLayoutVars>
      </dgm:prSet>
      <dgm:spPr/>
    </dgm:pt>
    <dgm:pt modelId="{7333558D-DD17-4E6F-9CC4-D7DE447BB5BD}" type="pres">
      <dgm:prSet presAssocID="{AE00F78D-6508-45F6-A01F-83AAF9EC8F22}" presName="level3hierChild" presStyleCnt="0"/>
      <dgm:spPr/>
    </dgm:pt>
    <dgm:pt modelId="{9315B0F0-9623-4C88-82B4-3B6D8BD11125}" type="pres">
      <dgm:prSet presAssocID="{4E062C5C-AE62-4B41-921A-D0AE8A1425C7}" presName="conn2-1" presStyleLbl="parChTrans1D3" presStyleIdx="4" presStyleCnt="12"/>
      <dgm:spPr/>
    </dgm:pt>
    <dgm:pt modelId="{FB22386D-B280-445B-B37F-A12CC34DA433}" type="pres">
      <dgm:prSet presAssocID="{4E062C5C-AE62-4B41-921A-D0AE8A1425C7}" presName="connTx" presStyleLbl="parChTrans1D3" presStyleIdx="4" presStyleCnt="12"/>
      <dgm:spPr/>
    </dgm:pt>
    <dgm:pt modelId="{7D7AF3F0-C1DB-497B-ACEB-9909417C0E8A}" type="pres">
      <dgm:prSet presAssocID="{5074A91A-8C16-4F83-B92F-31DD3F64959C}" presName="root2" presStyleCnt="0"/>
      <dgm:spPr/>
    </dgm:pt>
    <dgm:pt modelId="{9644D0B8-1DD1-4985-A173-1CFF03363209}" type="pres">
      <dgm:prSet presAssocID="{5074A91A-8C16-4F83-B92F-31DD3F64959C}" presName="LevelTwoTextNode" presStyleLbl="node3" presStyleIdx="4" presStyleCnt="12" custScaleX="253843" custLinFactNeighborX="-72295" custLinFactNeighborY="-4722">
        <dgm:presLayoutVars>
          <dgm:chPref val="3"/>
        </dgm:presLayoutVars>
      </dgm:prSet>
      <dgm:spPr/>
    </dgm:pt>
    <dgm:pt modelId="{9E69B375-D6C1-4D0A-B897-8659827BBE75}" type="pres">
      <dgm:prSet presAssocID="{5074A91A-8C16-4F83-B92F-31DD3F64959C}" presName="level3hierChild" presStyleCnt="0"/>
      <dgm:spPr/>
    </dgm:pt>
    <dgm:pt modelId="{EE2B319E-D1F9-8A4E-98B7-3C86DFE3ECF3}" type="pres">
      <dgm:prSet presAssocID="{9D581450-4AF2-AA4A-AE9D-9F378CB18542}" presName="conn2-1" presStyleLbl="parChTrans1D4" presStyleIdx="3" presStyleCnt="9"/>
      <dgm:spPr/>
    </dgm:pt>
    <dgm:pt modelId="{09E9D1AF-33FF-DE40-9CF5-330464B52BD2}" type="pres">
      <dgm:prSet presAssocID="{9D581450-4AF2-AA4A-AE9D-9F378CB18542}" presName="connTx" presStyleLbl="parChTrans1D4" presStyleIdx="3" presStyleCnt="9"/>
      <dgm:spPr/>
    </dgm:pt>
    <dgm:pt modelId="{5E7E2EAD-8443-9D4E-A2BC-22D42EFDFA68}" type="pres">
      <dgm:prSet presAssocID="{1859A6BA-3F34-8C4A-B144-843256D77E14}" presName="root2" presStyleCnt="0"/>
      <dgm:spPr/>
    </dgm:pt>
    <dgm:pt modelId="{F0346F8C-CC25-DB41-A25D-AC3EF8B3B620}" type="pres">
      <dgm:prSet presAssocID="{1859A6BA-3F34-8C4A-B144-843256D77E14}" presName="LevelTwoTextNode" presStyleLbl="node4" presStyleIdx="3" presStyleCnt="9" custScaleX="248580" custLinFactX="73670" custLinFactNeighborX="100000" custLinFactNeighborY="-3318">
        <dgm:presLayoutVars>
          <dgm:chPref val="3"/>
        </dgm:presLayoutVars>
      </dgm:prSet>
      <dgm:spPr/>
    </dgm:pt>
    <dgm:pt modelId="{6EDA53CB-A9CD-294C-8409-D304ECA7E020}" type="pres">
      <dgm:prSet presAssocID="{1859A6BA-3F34-8C4A-B144-843256D77E14}" presName="level3hierChild" presStyleCnt="0"/>
      <dgm:spPr/>
    </dgm:pt>
    <dgm:pt modelId="{9E5C19D2-AB36-DE4B-AA7E-8E45B9C8C977}" type="pres">
      <dgm:prSet presAssocID="{D5398152-243A-FF42-9144-DB22E414B1FA}" presName="conn2-1" presStyleLbl="parChTrans1D3" presStyleIdx="5" presStyleCnt="12"/>
      <dgm:spPr/>
    </dgm:pt>
    <dgm:pt modelId="{113119FE-1483-EB4E-B8D5-9ABC666972C5}" type="pres">
      <dgm:prSet presAssocID="{D5398152-243A-FF42-9144-DB22E414B1FA}" presName="connTx" presStyleLbl="parChTrans1D3" presStyleIdx="5" presStyleCnt="12"/>
      <dgm:spPr/>
    </dgm:pt>
    <dgm:pt modelId="{481C9382-EE42-244A-8FBF-42EE29618D7F}" type="pres">
      <dgm:prSet presAssocID="{8B783085-2632-1643-8C44-1EFC2DE8B191}" presName="root2" presStyleCnt="0"/>
      <dgm:spPr/>
    </dgm:pt>
    <dgm:pt modelId="{A908EC54-35AB-3C49-A617-BF902A83C083}" type="pres">
      <dgm:prSet presAssocID="{8B783085-2632-1643-8C44-1EFC2DE8B191}" presName="LevelTwoTextNode" presStyleLbl="node3" presStyleIdx="5" presStyleCnt="12" custScaleX="252674" custLinFactNeighborX="-72045" custLinFactNeighborY="-4197">
        <dgm:presLayoutVars>
          <dgm:chPref val="3"/>
        </dgm:presLayoutVars>
      </dgm:prSet>
      <dgm:spPr/>
    </dgm:pt>
    <dgm:pt modelId="{BF57A7DF-8795-E345-84BE-8271D22F5C9B}" type="pres">
      <dgm:prSet presAssocID="{8B783085-2632-1643-8C44-1EFC2DE8B191}" presName="level3hierChild" presStyleCnt="0"/>
      <dgm:spPr/>
    </dgm:pt>
    <dgm:pt modelId="{0C76E827-0805-44BE-ACC2-5530A04C897C}" type="pres">
      <dgm:prSet presAssocID="{9ECA3D9E-E807-4CA3-87AB-DF610710D83D}" presName="conn2-1" presStyleLbl="parChTrans1D2" presStyleIdx="2" presStyleCnt="4"/>
      <dgm:spPr/>
    </dgm:pt>
    <dgm:pt modelId="{F21EACD3-6E43-4CAD-A5C3-5451E371A693}" type="pres">
      <dgm:prSet presAssocID="{9ECA3D9E-E807-4CA3-87AB-DF610710D83D}" presName="connTx" presStyleLbl="parChTrans1D2" presStyleIdx="2" presStyleCnt="4"/>
      <dgm:spPr/>
    </dgm:pt>
    <dgm:pt modelId="{5EE7832E-F2DA-46BB-B168-3D178A5CCC34}" type="pres">
      <dgm:prSet presAssocID="{C8A63EDF-24CA-44F2-975B-84968DFADF28}" presName="root2" presStyleCnt="0"/>
      <dgm:spPr/>
    </dgm:pt>
    <dgm:pt modelId="{C67E45A7-05DD-468D-9F4E-A39781A73900}" type="pres">
      <dgm:prSet presAssocID="{C8A63EDF-24CA-44F2-975B-84968DFADF28}" presName="LevelTwoTextNode" presStyleLbl="node2" presStyleIdx="2" presStyleCnt="4" custScaleX="162949" custLinFactNeighborX="-61579" custLinFactNeighborY="6384">
        <dgm:presLayoutVars>
          <dgm:chPref val="3"/>
        </dgm:presLayoutVars>
      </dgm:prSet>
      <dgm:spPr/>
    </dgm:pt>
    <dgm:pt modelId="{BAAC2554-7325-4396-B15F-E8AC0ED46ECD}" type="pres">
      <dgm:prSet presAssocID="{C8A63EDF-24CA-44F2-975B-84968DFADF28}" presName="level3hierChild" presStyleCnt="0"/>
      <dgm:spPr/>
    </dgm:pt>
    <dgm:pt modelId="{ED129660-C840-A441-B08C-E2A36F391429}" type="pres">
      <dgm:prSet presAssocID="{96007838-6420-D540-B1DD-FCF55E4720D3}" presName="conn2-1" presStyleLbl="parChTrans1D3" presStyleIdx="6" presStyleCnt="12"/>
      <dgm:spPr/>
    </dgm:pt>
    <dgm:pt modelId="{CED6EC24-784C-5643-9B50-52785F2BF3C6}" type="pres">
      <dgm:prSet presAssocID="{96007838-6420-D540-B1DD-FCF55E4720D3}" presName="connTx" presStyleLbl="parChTrans1D3" presStyleIdx="6" presStyleCnt="12"/>
      <dgm:spPr/>
    </dgm:pt>
    <dgm:pt modelId="{88C28838-7F18-F344-9F95-ADEB6A5C46F6}" type="pres">
      <dgm:prSet presAssocID="{27C8A958-ED6E-174F-8366-D4288FC7962C}" presName="root2" presStyleCnt="0"/>
      <dgm:spPr/>
    </dgm:pt>
    <dgm:pt modelId="{3D2B3BF5-002C-B440-BF0C-BB894E26B279}" type="pres">
      <dgm:prSet presAssocID="{27C8A958-ED6E-174F-8366-D4288FC7962C}" presName="LevelTwoTextNode" presStyleLbl="node3" presStyleIdx="6" presStyleCnt="12" custScaleX="253331" custLinFactNeighborX="-68229" custLinFactNeighborY="5321">
        <dgm:presLayoutVars>
          <dgm:chPref val="3"/>
        </dgm:presLayoutVars>
      </dgm:prSet>
      <dgm:spPr/>
    </dgm:pt>
    <dgm:pt modelId="{429C7D2D-3775-3E40-A3D0-7997FC55E7ED}" type="pres">
      <dgm:prSet presAssocID="{27C8A958-ED6E-174F-8366-D4288FC7962C}" presName="level3hierChild" presStyleCnt="0"/>
      <dgm:spPr/>
    </dgm:pt>
    <dgm:pt modelId="{EE1B4BB8-448B-C64D-8D3C-66316FF5D872}" type="pres">
      <dgm:prSet presAssocID="{D9DC470B-A989-AB44-AC9C-5C5FC592F61A}" presName="conn2-1" presStyleLbl="parChTrans1D4" presStyleIdx="4" presStyleCnt="9"/>
      <dgm:spPr/>
    </dgm:pt>
    <dgm:pt modelId="{3B52A131-6C32-9C4B-843F-36AA3B0928D9}" type="pres">
      <dgm:prSet presAssocID="{D9DC470B-A989-AB44-AC9C-5C5FC592F61A}" presName="connTx" presStyleLbl="parChTrans1D4" presStyleIdx="4" presStyleCnt="9"/>
      <dgm:spPr/>
    </dgm:pt>
    <dgm:pt modelId="{0B68310C-AC29-754D-8746-1691C28EA4B5}" type="pres">
      <dgm:prSet presAssocID="{69F3A009-9868-0947-9C17-B366A89ECEFD}" presName="root2" presStyleCnt="0"/>
      <dgm:spPr/>
    </dgm:pt>
    <dgm:pt modelId="{F1814541-6282-FB48-80B7-47345DCDFAAC}" type="pres">
      <dgm:prSet presAssocID="{69F3A009-9868-0947-9C17-B366A89ECEFD}" presName="LevelTwoTextNode" presStyleLbl="node4" presStyleIdx="4" presStyleCnt="9" custScaleX="247134" custLinFactX="81666" custLinFactNeighborX="100000" custLinFactNeighborY="2232">
        <dgm:presLayoutVars>
          <dgm:chPref val="3"/>
        </dgm:presLayoutVars>
      </dgm:prSet>
      <dgm:spPr/>
    </dgm:pt>
    <dgm:pt modelId="{E76714E4-DABD-B545-A0A6-D3F8612AFF4F}" type="pres">
      <dgm:prSet presAssocID="{69F3A009-9868-0947-9C17-B366A89ECEFD}" presName="level3hierChild" presStyleCnt="0"/>
      <dgm:spPr/>
    </dgm:pt>
    <dgm:pt modelId="{4E911DE5-01F3-4946-BEC4-C58197377E1F}" type="pres">
      <dgm:prSet presAssocID="{4872D93A-8AF7-5943-930F-EB9C3CD2D190}" presName="conn2-1" presStyleLbl="parChTrans1D2" presStyleIdx="3" presStyleCnt="4"/>
      <dgm:spPr/>
    </dgm:pt>
    <dgm:pt modelId="{24043A96-FFDF-094C-9A39-5C27DF2D47B1}" type="pres">
      <dgm:prSet presAssocID="{4872D93A-8AF7-5943-930F-EB9C3CD2D190}" presName="connTx" presStyleLbl="parChTrans1D2" presStyleIdx="3" presStyleCnt="4"/>
      <dgm:spPr/>
    </dgm:pt>
    <dgm:pt modelId="{52593E7A-8721-4344-A289-435EEF5F3CDD}" type="pres">
      <dgm:prSet presAssocID="{86DEDC4F-CFD5-C04D-BC06-0753E4D2E4EF}" presName="root2" presStyleCnt="0"/>
      <dgm:spPr/>
    </dgm:pt>
    <dgm:pt modelId="{E900FBB6-8B4B-B848-A241-EA93E0CAAA8F}" type="pres">
      <dgm:prSet presAssocID="{86DEDC4F-CFD5-C04D-BC06-0753E4D2E4EF}" presName="LevelTwoTextNode" presStyleLbl="node2" presStyleIdx="3" presStyleCnt="4" custScaleX="159424" custScaleY="93657" custLinFactNeighborX="-56605" custLinFactNeighborY="-42306">
        <dgm:presLayoutVars>
          <dgm:chPref val="3"/>
        </dgm:presLayoutVars>
      </dgm:prSet>
      <dgm:spPr/>
    </dgm:pt>
    <dgm:pt modelId="{E358BA45-246A-7844-B71E-9B0A428E8A13}" type="pres">
      <dgm:prSet presAssocID="{86DEDC4F-CFD5-C04D-BC06-0753E4D2E4EF}" presName="level3hierChild" presStyleCnt="0"/>
      <dgm:spPr/>
    </dgm:pt>
    <dgm:pt modelId="{AD589316-94EB-FC47-863F-2699BE255C77}" type="pres">
      <dgm:prSet presAssocID="{FBF93B33-B010-2E49-9BBD-5373877CB7D3}" presName="conn2-1" presStyleLbl="parChTrans1D3" presStyleIdx="7" presStyleCnt="12"/>
      <dgm:spPr/>
    </dgm:pt>
    <dgm:pt modelId="{C91A528A-4901-E44E-B3F5-0C315D96C781}" type="pres">
      <dgm:prSet presAssocID="{FBF93B33-B010-2E49-9BBD-5373877CB7D3}" presName="connTx" presStyleLbl="parChTrans1D3" presStyleIdx="7" presStyleCnt="12"/>
      <dgm:spPr/>
    </dgm:pt>
    <dgm:pt modelId="{616C62E3-204C-DF41-973E-95B8F6DA42FC}" type="pres">
      <dgm:prSet presAssocID="{5B2744E0-32B7-B641-9CC3-5C2ECD60CF24}" presName="root2" presStyleCnt="0"/>
      <dgm:spPr/>
    </dgm:pt>
    <dgm:pt modelId="{0D84BB43-DF12-F941-BF32-91781D627D8E}" type="pres">
      <dgm:prSet presAssocID="{5B2744E0-32B7-B641-9CC3-5C2ECD60CF24}" presName="LevelTwoTextNode" presStyleLbl="node3" presStyleIdx="7" presStyleCnt="12" custScaleX="258979" custLinFactNeighborX="-67566" custLinFactNeighborY="6747">
        <dgm:presLayoutVars>
          <dgm:chPref val="3"/>
        </dgm:presLayoutVars>
      </dgm:prSet>
      <dgm:spPr/>
    </dgm:pt>
    <dgm:pt modelId="{DDBA6F02-07C9-654A-98FE-9C2E9CE90316}" type="pres">
      <dgm:prSet presAssocID="{5B2744E0-32B7-B641-9CC3-5C2ECD60CF24}" presName="level3hierChild" presStyleCnt="0"/>
      <dgm:spPr/>
    </dgm:pt>
    <dgm:pt modelId="{FE049ADE-FC29-A946-B12B-9D284E1F6ADB}" type="pres">
      <dgm:prSet presAssocID="{48872E4B-F8FC-A74F-9BAD-20CDE2B5D35F}" presName="conn2-1" presStyleLbl="parChTrans1D3" presStyleIdx="8" presStyleCnt="12"/>
      <dgm:spPr/>
    </dgm:pt>
    <dgm:pt modelId="{C2D3FB7C-A34E-EC4A-B243-4047B90641E2}" type="pres">
      <dgm:prSet presAssocID="{48872E4B-F8FC-A74F-9BAD-20CDE2B5D35F}" presName="connTx" presStyleLbl="parChTrans1D3" presStyleIdx="8" presStyleCnt="12"/>
      <dgm:spPr/>
    </dgm:pt>
    <dgm:pt modelId="{25CEA64D-B22D-9F45-9B10-34F0098184A9}" type="pres">
      <dgm:prSet presAssocID="{E47A5BA6-1AB9-5642-9F31-2588DCE3D9D8}" presName="root2" presStyleCnt="0"/>
      <dgm:spPr/>
    </dgm:pt>
    <dgm:pt modelId="{7B41269C-45EE-8A48-8123-EF41A49BDFEC}" type="pres">
      <dgm:prSet presAssocID="{E47A5BA6-1AB9-5642-9F31-2588DCE3D9D8}" presName="LevelTwoTextNode" presStyleLbl="node3" presStyleIdx="8" presStyleCnt="12" custScaleX="265781" custLinFactNeighborX="-67566" custLinFactNeighborY="3941">
        <dgm:presLayoutVars>
          <dgm:chPref val="3"/>
        </dgm:presLayoutVars>
      </dgm:prSet>
      <dgm:spPr/>
    </dgm:pt>
    <dgm:pt modelId="{E1FEB47A-3BC0-424C-8CDB-DBEAB3A7075A}" type="pres">
      <dgm:prSet presAssocID="{E47A5BA6-1AB9-5642-9F31-2588DCE3D9D8}" presName="level3hierChild" presStyleCnt="0"/>
      <dgm:spPr/>
    </dgm:pt>
    <dgm:pt modelId="{9C66773E-5E83-B04F-8BB7-3D0B1688AEA9}" type="pres">
      <dgm:prSet presAssocID="{FD6391BA-C617-1A45-939B-7A1BC33C4C16}" presName="conn2-1" presStyleLbl="parChTrans1D4" presStyleIdx="5" presStyleCnt="9"/>
      <dgm:spPr/>
    </dgm:pt>
    <dgm:pt modelId="{4C1A5F1A-9779-A24C-B551-2F9C506DAE6E}" type="pres">
      <dgm:prSet presAssocID="{FD6391BA-C617-1A45-939B-7A1BC33C4C16}" presName="connTx" presStyleLbl="parChTrans1D4" presStyleIdx="5" presStyleCnt="9"/>
      <dgm:spPr/>
    </dgm:pt>
    <dgm:pt modelId="{6AAF84F5-E304-0B49-AA0A-57C038CB2408}" type="pres">
      <dgm:prSet presAssocID="{FBD2BC56-5854-C54F-82BA-70BF5C570EA1}" presName="root2" presStyleCnt="0"/>
      <dgm:spPr/>
    </dgm:pt>
    <dgm:pt modelId="{244707AE-EA1E-7B45-A5B2-FA284A3E62FE}" type="pres">
      <dgm:prSet presAssocID="{FBD2BC56-5854-C54F-82BA-70BF5C570EA1}" presName="LevelTwoTextNode" presStyleLbl="node4" presStyleIdx="5" presStyleCnt="9" custScaleX="241948" custScaleY="60363" custLinFactX="71050" custLinFactNeighborX="100000" custLinFactNeighborY="-679">
        <dgm:presLayoutVars>
          <dgm:chPref val="3"/>
        </dgm:presLayoutVars>
      </dgm:prSet>
      <dgm:spPr/>
    </dgm:pt>
    <dgm:pt modelId="{131A6A40-9B2C-7249-9E15-43F6DD1AB03C}" type="pres">
      <dgm:prSet presAssocID="{FBD2BC56-5854-C54F-82BA-70BF5C570EA1}" presName="level3hierChild" presStyleCnt="0"/>
      <dgm:spPr/>
    </dgm:pt>
    <dgm:pt modelId="{E98A7EAF-1740-6E4F-B4CD-25E34B027763}" type="pres">
      <dgm:prSet presAssocID="{D076EE2D-340C-6B42-8CAD-FBC78E726888}" presName="conn2-1" presStyleLbl="parChTrans1D3" presStyleIdx="9" presStyleCnt="12"/>
      <dgm:spPr/>
    </dgm:pt>
    <dgm:pt modelId="{BF07EB8B-6548-A044-806C-AF13FB09F8F6}" type="pres">
      <dgm:prSet presAssocID="{D076EE2D-340C-6B42-8CAD-FBC78E726888}" presName="connTx" presStyleLbl="parChTrans1D3" presStyleIdx="9" presStyleCnt="12"/>
      <dgm:spPr/>
    </dgm:pt>
    <dgm:pt modelId="{F92E860F-13F3-2B48-A1BD-22692D5C9775}" type="pres">
      <dgm:prSet presAssocID="{84C7572C-639B-BF47-86F9-054237F76891}" presName="root2" presStyleCnt="0"/>
      <dgm:spPr/>
    </dgm:pt>
    <dgm:pt modelId="{55107B74-9D7C-4644-A918-672FE92797F8}" type="pres">
      <dgm:prSet presAssocID="{84C7572C-639B-BF47-86F9-054237F76891}" presName="LevelTwoTextNode" presStyleLbl="node3" presStyleIdx="9" presStyleCnt="12" custScaleX="269184" custLinFactNeighborX="-67566" custLinFactNeighborY="3941">
        <dgm:presLayoutVars>
          <dgm:chPref val="3"/>
        </dgm:presLayoutVars>
      </dgm:prSet>
      <dgm:spPr/>
    </dgm:pt>
    <dgm:pt modelId="{C482FBCB-9294-E049-9224-8480007CB6D5}" type="pres">
      <dgm:prSet presAssocID="{84C7572C-639B-BF47-86F9-054237F76891}" presName="level3hierChild" presStyleCnt="0"/>
      <dgm:spPr/>
    </dgm:pt>
    <dgm:pt modelId="{A390F05A-43DB-1C42-ABD3-D028BEFE7CC1}" type="pres">
      <dgm:prSet presAssocID="{40D8AECF-958E-3841-A443-F2E30D3AC4EC}" presName="conn2-1" presStyleLbl="parChTrans1D4" presStyleIdx="6" presStyleCnt="9"/>
      <dgm:spPr/>
    </dgm:pt>
    <dgm:pt modelId="{BE01C447-34F4-0B47-A86C-8DAC1F2B78DB}" type="pres">
      <dgm:prSet presAssocID="{40D8AECF-958E-3841-A443-F2E30D3AC4EC}" presName="connTx" presStyleLbl="parChTrans1D4" presStyleIdx="6" presStyleCnt="9"/>
      <dgm:spPr/>
    </dgm:pt>
    <dgm:pt modelId="{74DC3C46-8405-DC4E-A6D8-6CD8FED521A3}" type="pres">
      <dgm:prSet presAssocID="{71ECFF9B-D725-C647-A6A2-68E3EAE4320C}" presName="root2" presStyleCnt="0"/>
      <dgm:spPr/>
    </dgm:pt>
    <dgm:pt modelId="{9D765FD1-604A-714E-9D11-52B2564EF307}" type="pres">
      <dgm:prSet presAssocID="{71ECFF9B-D725-C647-A6A2-68E3EAE4320C}" presName="LevelTwoTextNode" presStyleLbl="node4" presStyleIdx="6" presStyleCnt="9" custScaleX="239782" custScaleY="70624" custLinFactX="69004" custLinFactNeighborX="100000" custLinFactNeighborY="-2400">
        <dgm:presLayoutVars>
          <dgm:chPref val="3"/>
        </dgm:presLayoutVars>
      </dgm:prSet>
      <dgm:spPr>
        <a:xfrm>
          <a:off x="7996345" y="3672356"/>
          <a:ext cx="1935762" cy="207511"/>
        </a:xfrm>
        <a:prstGeom prst="roundRect">
          <a:avLst>
            <a:gd name="adj" fmla="val 10000"/>
          </a:avLst>
        </a:prstGeom>
      </dgm:spPr>
    </dgm:pt>
    <dgm:pt modelId="{8E4CE7CB-CCE1-3E48-8516-A80257C30CEC}" type="pres">
      <dgm:prSet presAssocID="{71ECFF9B-D725-C647-A6A2-68E3EAE4320C}" presName="level3hierChild" presStyleCnt="0"/>
      <dgm:spPr/>
    </dgm:pt>
    <dgm:pt modelId="{E69DD5C7-DC9E-3D45-A2C8-969FE3FBCC61}" type="pres">
      <dgm:prSet presAssocID="{49A97FFF-FE1F-0242-9E14-C0AAA2E80B01}" presName="conn2-1" presStyleLbl="parChTrans1D3" presStyleIdx="10" presStyleCnt="12"/>
      <dgm:spPr/>
    </dgm:pt>
    <dgm:pt modelId="{020B9A5D-8D74-0D4A-8765-4DF688676212}" type="pres">
      <dgm:prSet presAssocID="{49A97FFF-FE1F-0242-9E14-C0AAA2E80B01}" presName="connTx" presStyleLbl="parChTrans1D3" presStyleIdx="10" presStyleCnt="12"/>
      <dgm:spPr/>
    </dgm:pt>
    <dgm:pt modelId="{02727FF5-EA72-5A42-B3B9-49F21F10099E}" type="pres">
      <dgm:prSet presAssocID="{E33EBB65-D749-064D-BFC4-9B08C61BA2B6}" presName="root2" presStyleCnt="0"/>
      <dgm:spPr/>
    </dgm:pt>
    <dgm:pt modelId="{A0008F77-8269-2640-BC4B-C1129F55BB86}" type="pres">
      <dgm:prSet presAssocID="{E33EBB65-D749-064D-BFC4-9B08C61BA2B6}" presName="LevelTwoTextNode" presStyleLbl="node3" presStyleIdx="10" presStyleCnt="12" custScaleX="269184" custLinFactNeighborX="-67566" custLinFactNeighborY="-268">
        <dgm:presLayoutVars>
          <dgm:chPref val="3"/>
        </dgm:presLayoutVars>
      </dgm:prSet>
      <dgm:spPr/>
    </dgm:pt>
    <dgm:pt modelId="{8DB7D716-F4F5-BF46-9847-A3AEA6300D0F}" type="pres">
      <dgm:prSet presAssocID="{E33EBB65-D749-064D-BFC4-9B08C61BA2B6}" presName="level3hierChild" presStyleCnt="0"/>
      <dgm:spPr/>
    </dgm:pt>
    <dgm:pt modelId="{D7C91E51-6434-C64B-BB11-54464D5354E7}" type="pres">
      <dgm:prSet presAssocID="{D6C077F9-E1D8-6F41-846E-0FED1ACCA6BE}" presName="conn2-1" presStyleLbl="parChTrans1D4" presStyleIdx="7" presStyleCnt="9"/>
      <dgm:spPr/>
    </dgm:pt>
    <dgm:pt modelId="{9A04D6A0-EA99-144F-AE8B-7AA6CE1FF396}" type="pres">
      <dgm:prSet presAssocID="{D6C077F9-E1D8-6F41-846E-0FED1ACCA6BE}" presName="connTx" presStyleLbl="parChTrans1D4" presStyleIdx="7" presStyleCnt="9"/>
      <dgm:spPr/>
    </dgm:pt>
    <dgm:pt modelId="{02F54163-1029-6942-828D-50EF8DF06F5E}" type="pres">
      <dgm:prSet presAssocID="{03776195-21C1-FA49-BBE1-35E9A2EB9049}" presName="root2" presStyleCnt="0"/>
      <dgm:spPr/>
    </dgm:pt>
    <dgm:pt modelId="{7F5EA912-289F-5C4B-ADBC-750EA34A5FC5}" type="pres">
      <dgm:prSet presAssocID="{03776195-21C1-FA49-BBE1-35E9A2EB9049}" presName="LevelTwoTextNode" presStyleLbl="node4" presStyleIdx="7" presStyleCnt="9" custScaleX="243355" custScaleY="66689" custLinFactX="70796" custLinFactNeighborX="100000" custLinFactNeighborY="-4160">
        <dgm:presLayoutVars>
          <dgm:chPref val="3"/>
        </dgm:presLayoutVars>
      </dgm:prSet>
      <dgm:spPr/>
    </dgm:pt>
    <dgm:pt modelId="{C3227CF8-4840-8147-830C-647EB9430648}" type="pres">
      <dgm:prSet presAssocID="{03776195-21C1-FA49-BBE1-35E9A2EB9049}" presName="level3hierChild" presStyleCnt="0"/>
      <dgm:spPr/>
    </dgm:pt>
    <dgm:pt modelId="{26C14A8F-085F-4A48-95B1-264CFF391E03}" type="pres">
      <dgm:prSet presAssocID="{91634134-0DE0-44C4-AA7C-A63B3D3E6725}" presName="conn2-1" presStyleLbl="parChTrans1D3" presStyleIdx="11" presStyleCnt="12"/>
      <dgm:spPr/>
    </dgm:pt>
    <dgm:pt modelId="{C38D2E1D-4899-4455-BCE6-6656DBE159E6}" type="pres">
      <dgm:prSet presAssocID="{91634134-0DE0-44C4-AA7C-A63B3D3E6725}" presName="connTx" presStyleLbl="parChTrans1D3" presStyleIdx="11" presStyleCnt="12"/>
      <dgm:spPr/>
    </dgm:pt>
    <dgm:pt modelId="{35ABE8B1-3D23-4D5F-A97F-3DB3F3CDB7A2}" type="pres">
      <dgm:prSet presAssocID="{7926316C-C0B2-4B71-AD8A-CA253BE7F3CF}" presName="root2" presStyleCnt="0"/>
      <dgm:spPr/>
    </dgm:pt>
    <dgm:pt modelId="{F3E22462-48D9-4509-A05D-29290021723C}" type="pres">
      <dgm:prSet presAssocID="{7926316C-C0B2-4B71-AD8A-CA253BE7F3CF}" presName="LevelTwoTextNode" presStyleLbl="node3" presStyleIdx="11" presStyleCnt="12" custScaleX="264843" custLinFactNeighborX="-67566" custLinFactNeighborY="-9778">
        <dgm:presLayoutVars>
          <dgm:chPref val="3"/>
        </dgm:presLayoutVars>
      </dgm:prSet>
      <dgm:spPr/>
    </dgm:pt>
    <dgm:pt modelId="{4D2BF155-E429-4B8D-9A36-7081B5157F59}" type="pres">
      <dgm:prSet presAssocID="{7926316C-C0B2-4B71-AD8A-CA253BE7F3CF}" presName="level3hierChild" presStyleCnt="0"/>
      <dgm:spPr/>
    </dgm:pt>
    <dgm:pt modelId="{BD368B5E-B358-0940-B1A5-E09F7EE4F380}" type="pres">
      <dgm:prSet presAssocID="{EC962C83-A71D-4D47-BD02-7DF49AAB88AF}" presName="conn2-1" presStyleLbl="parChTrans1D4" presStyleIdx="8" presStyleCnt="9"/>
      <dgm:spPr/>
    </dgm:pt>
    <dgm:pt modelId="{2D2066C2-BE37-F141-8933-503B4C562934}" type="pres">
      <dgm:prSet presAssocID="{EC962C83-A71D-4D47-BD02-7DF49AAB88AF}" presName="connTx" presStyleLbl="parChTrans1D4" presStyleIdx="8" presStyleCnt="9"/>
      <dgm:spPr/>
    </dgm:pt>
    <dgm:pt modelId="{E7591A6B-CD49-BD48-8AE0-B59041983E9A}" type="pres">
      <dgm:prSet presAssocID="{45AFF1DE-453A-4949-8D10-A0543C177B72}" presName="root2" presStyleCnt="0"/>
      <dgm:spPr/>
    </dgm:pt>
    <dgm:pt modelId="{8AACCE7F-2548-4A4D-BDFE-214920AE4795}" type="pres">
      <dgm:prSet presAssocID="{45AFF1DE-453A-4949-8D10-A0543C177B72}" presName="LevelTwoTextNode" presStyleLbl="node4" presStyleIdx="8" presStyleCnt="9" custScaleX="239032" custScaleY="70491" custLinFactX="71239" custLinFactNeighborX="100000" custLinFactNeighborY="-14904">
        <dgm:presLayoutVars>
          <dgm:chPref val="3"/>
        </dgm:presLayoutVars>
      </dgm:prSet>
      <dgm:spPr/>
    </dgm:pt>
    <dgm:pt modelId="{CA2B8321-DE94-5F46-A56D-170E6618E7C7}" type="pres">
      <dgm:prSet presAssocID="{45AFF1DE-453A-4949-8D10-A0543C177B72}" presName="level3hierChild" presStyleCnt="0"/>
      <dgm:spPr/>
    </dgm:pt>
  </dgm:ptLst>
  <dgm:cxnLst>
    <dgm:cxn modelId="{A56E8402-E644-4B32-8749-DCCF2246EBC9}" srcId="{5459A65C-17E5-468D-AB8A-67486DB8D6F5}" destId="{56C46D2D-B8C4-45F1-9CCD-97F56FB771E8}" srcOrd="3" destOrd="0" parTransId="{DE0C3FD0-A397-44DA-8B69-F4C3799B45E8}" sibTransId="{E42A82AB-FFBA-4E53-871F-B2C2BD67E638}"/>
    <dgm:cxn modelId="{571F0608-657A-A344-9AF1-7022D4E2F9D9}" type="presOf" srcId="{EC962C83-A71D-4D47-BD02-7DF49AAB88AF}" destId="{BD368B5E-B358-0940-B1A5-E09F7EE4F380}" srcOrd="0" destOrd="0" presId="urn:microsoft.com/office/officeart/2005/8/layout/hierarchy2"/>
    <dgm:cxn modelId="{27F4600C-851B-44C4-8A1B-AE9D92005C83}" type="presOf" srcId="{6676FFFE-2928-4709-8753-864F450E65C7}" destId="{EB81C048-A73B-4872-AFBD-2611AB3EF2EA}" srcOrd="1" destOrd="0" presId="urn:microsoft.com/office/officeart/2005/8/layout/hierarchy2"/>
    <dgm:cxn modelId="{8C4BE40C-03F9-284C-8436-2AFF0DD98F16}" type="presOf" srcId="{FBD2BC56-5854-C54F-82BA-70BF5C570EA1}" destId="{244707AE-EA1E-7B45-A5B2-FA284A3E62FE}" srcOrd="0" destOrd="0" presId="urn:microsoft.com/office/officeart/2005/8/layout/hierarchy2"/>
    <dgm:cxn modelId="{9EBDB014-B1E2-4AD3-A376-F83C932E6702}" type="presOf" srcId="{227DFA78-1323-4664-831D-4E84F48EB206}" destId="{40B3C336-9283-4580-8887-87364EBC29E2}" srcOrd="1" destOrd="0" presId="urn:microsoft.com/office/officeart/2005/8/layout/hierarchy2"/>
    <dgm:cxn modelId="{3CB25715-43B9-4741-A192-DC2535C729BF}" srcId="{5459A65C-17E5-468D-AB8A-67486DB8D6F5}" destId="{16FBC9EC-7F88-4442-B235-6D38B3C35932}" srcOrd="2" destOrd="0" parTransId="{6676FFFE-2928-4709-8753-864F450E65C7}" sibTransId="{97B67900-D9AA-47DE-8753-1F8B179A7CF2}"/>
    <dgm:cxn modelId="{DA73BF19-4695-4F59-A037-E3DDCAA562BF}" type="presOf" srcId="{E33EBB65-D749-064D-BFC4-9B08C61BA2B6}" destId="{A0008F77-8269-2640-BC4B-C1129F55BB86}" srcOrd="0" destOrd="0" presId="urn:microsoft.com/office/officeart/2005/8/layout/hierarchy2"/>
    <dgm:cxn modelId="{6815551A-7980-410E-A9E8-EF08E9F57EEE}" type="presOf" srcId="{D076EE2D-340C-6B42-8CAD-FBC78E726888}" destId="{E98A7EAF-1740-6E4F-B4CD-25E34B027763}" srcOrd="0" destOrd="0" presId="urn:microsoft.com/office/officeart/2005/8/layout/hierarchy2"/>
    <dgm:cxn modelId="{676FA41C-FBC3-E248-B5DC-E2B4751201ED}" type="presOf" srcId="{FD6391BA-C617-1A45-939B-7A1BC33C4C16}" destId="{4C1A5F1A-9779-A24C-B551-2F9C506DAE6E}" srcOrd="1" destOrd="0" presId="urn:microsoft.com/office/officeart/2005/8/layout/hierarchy2"/>
    <dgm:cxn modelId="{9B8F2924-D1BC-449B-8071-B97A857218B0}" type="presOf" srcId="{D8A00370-92DA-4B7B-B9AD-DDA4EFCE294D}" destId="{4796896C-4B4B-44B0-8C01-166DA29F0D1D}" srcOrd="0" destOrd="0" presId="urn:microsoft.com/office/officeart/2005/8/layout/hierarchy2"/>
    <dgm:cxn modelId="{7970BF28-0D2E-47A8-9908-C9EE647F167A}" type="presOf" srcId="{D76322B5-DE65-4810-803C-59985BD246D4}" destId="{21E08E73-3C1D-4C8F-9635-8344A22FA63E}" srcOrd="0" destOrd="0" presId="urn:microsoft.com/office/officeart/2005/8/layout/hierarchy2"/>
    <dgm:cxn modelId="{57700C2C-E55B-496F-8797-A45BC1966D65}" srcId="{5459A65C-17E5-468D-AB8A-67486DB8D6F5}" destId="{DEDA6927-D633-40B4-8EBE-11410BF71D85}" srcOrd="1" destOrd="0" parTransId="{227DFA78-1323-4664-831D-4E84F48EB206}" sibTransId="{13A1C159-AAF1-4FDA-9571-6B358379A5EC}"/>
    <dgm:cxn modelId="{8768462E-1A5B-8C4A-BD36-CA3A6C9403B8}" srcId="{C8A63EDF-24CA-44F2-975B-84968DFADF28}" destId="{27C8A958-ED6E-174F-8366-D4288FC7962C}" srcOrd="0" destOrd="0" parTransId="{96007838-6420-D540-B1DD-FCF55E4720D3}" sibTransId="{F1DE27B4-EEA0-F44C-896C-6110482699C5}"/>
    <dgm:cxn modelId="{4853EC2E-C236-4999-8305-E05952B30405}" type="presOf" srcId="{7926316C-C0B2-4B71-AD8A-CA253BE7F3CF}" destId="{F3E22462-48D9-4509-A05D-29290021723C}" srcOrd="0" destOrd="0" presId="urn:microsoft.com/office/officeart/2005/8/layout/hierarchy2"/>
    <dgm:cxn modelId="{E9457231-4D5F-4CF4-8B6F-22E758C4A617}" type="presOf" srcId="{49A97FFF-FE1F-0242-9E14-C0AAA2E80B01}" destId="{E69DD5C7-DC9E-3D45-A2C8-969FE3FBCC61}" srcOrd="0" destOrd="0" presId="urn:microsoft.com/office/officeart/2005/8/layout/hierarchy2"/>
    <dgm:cxn modelId="{45C86F32-D461-4EF7-9D9B-EDF7817D9F11}" type="presOf" srcId="{EC1B1A3E-5A02-47FC-B91D-F57C0E0555E6}" destId="{126675C4-FCC3-4D69-A0F4-D436CE603DCF}" srcOrd="0" destOrd="0" presId="urn:microsoft.com/office/officeart/2005/8/layout/hierarchy2"/>
    <dgm:cxn modelId="{A6763436-AC7A-4CFE-92EF-6F5AE47D08F1}" type="presOf" srcId="{FBF93B33-B010-2E49-9BBD-5373877CB7D3}" destId="{C91A528A-4901-E44E-B3F5-0C315D96C781}" srcOrd="1" destOrd="0" presId="urn:microsoft.com/office/officeart/2005/8/layout/hierarchy2"/>
    <dgm:cxn modelId="{46436436-22F3-44F4-BA27-5D113446C836}" type="presOf" srcId="{227DFA78-1323-4664-831D-4E84F48EB206}" destId="{A78CF526-4C87-4835-98F9-A7FB0E9D2645}" srcOrd="0" destOrd="0" presId="urn:microsoft.com/office/officeart/2005/8/layout/hierarchy2"/>
    <dgm:cxn modelId="{1C7DA837-3113-4661-AB55-1C9E98CDCF42}" type="presOf" srcId="{5459A65C-17E5-468D-AB8A-67486DB8D6F5}" destId="{981FDA6E-E390-43CA-AF7F-564B30541B50}" srcOrd="0" destOrd="0" presId="urn:microsoft.com/office/officeart/2005/8/layout/hierarchy2"/>
    <dgm:cxn modelId="{9E4D8E3A-67D0-1541-B6CF-249E46A9CE65}" srcId="{86DEDC4F-CFD5-C04D-BC06-0753E4D2E4EF}" destId="{E33EBB65-D749-064D-BFC4-9B08C61BA2B6}" srcOrd="3" destOrd="0" parTransId="{49A97FFF-FE1F-0242-9E14-C0AAA2E80B01}" sibTransId="{8E8B21A3-CC67-E148-BB1F-258D4E9ED540}"/>
    <dgm:cxn modelId="{82EA8F3A-56FE-44C9-A41C-8B1C729ED216}" type="presOf" srcId="{6676FFFE-2928-4709-8753-864F450E65C7}" destId="{D1D6E1D2-B9BE-4BB1-BC94-C7D06EAC379B}" srcOrd="0" destOrd="0" presId="urn:microsoft.com/office/officeart/2005/8/layout/hierarchy2"/>
    <dgm:cxn modelId="{14F2673D-DBBA-4EE4-82E3-085F67F9F71C}" srcId="{90B7B899-1A65-A440-A889-F5ADD6969DC3}" destId="{C8A63EDF-24CA-44F2-975B-84968DFADF28}" srcOrd="2" destOrd="0" parTransId="{9ECA3D9E-E807-4CA3-87AB-DF610710D83D}" sibTransId="{95A40026-ACEB-409D-8D3B-D60350239F0A}"/>
    <dgm:cxn modelId="{21BF6F3E-EF11-4796-85EB-18CA6BC12447}" type="presOf" srcId="{DE0C3FD0-A397-44DA-8B69-F4C3799B45E8}" destId="{15578A2D-999E-4F02-8D32-4C7322D3FFE1}" srcOrd="0" destOrd="0" presId="urn:microsoft.com/office/officeart/2005/8/layout/hierarchy2"/>
    <dgm:cxn modelId="{56B2FF3E-12F7-1041-A64C-07163380F85C}" srcId="{84C7572C-639B-BF47-86F9-054237F76891}" destId="{71ECFF9B-D725-C647-A6A2-68E3EAE4320C}" srcOrd="0" destOrd="0" parTransId="{40D8AECF-958E-3841-A443-F2E30D3AC4EC}" sibTransId="{911CF0B7-85C8-6A48-9504-BC9D799A4586}"/>
    <dgm:cxn modelId="{120DAC3F-EA98-4C04-9FE6-34868107F8C8}" srcId="{90B7B899-1A65-A440-A889-F5ADD6969DC3}" destId="{AE00F78D-6508-45F6-A01F-83AAF9EC8F22}" srcOrd="1" destOrd="0" parTransId="{29B646AC-A9DD-4B69-910D-FCF10644F0B1}" sibTransId="{51C56512-8409-4D0D-994B-1F28B3271724}"/>
    <dgm:cxn modelId="{1E8DE15B-335E-4742-B516-8A175789379C}" type="presOf" srcId="{4872D93A-8AF7-5943-930F-EB9C3CD2D190}" destId="{24043A96-FFDF-094C-9A39-5C27DF2D47B1}" srcOrd="1" destOrd="0" presId="urn:microsoft.com/office/officeart/2005/8/layout/hierarchy2"/>
    <dgm:cxn modelId="{048B7841-6DC4-47A1-AB27-CFA2FB6436E8}" type="presOf" srcId="{27C8A958-ED6E-174F-8366-D4288FC7962C}" destId="{3D2B3BF5-002C-B440-BF0C-BB894E26B279}" srcOrd="0" destOrd="0" presId="urn:microsoft.com/office/officeart/2005/8/layout/hierarchy2"/>
    <dgm:cxn modelId="{3A32A141-AC1F-4AB3-8FB5-0A37C42AA8C3}" type="presOf" srcId="{84C7572C-639B-BF47-86F9-054237F76891}" destId="{55107B74-9D7C-4644-A918-672FE92797F8}" srcOrd="0" destOrd="0" presId="urn:microsoft.com/office/officeart/2005/8/layout/hierarchy2"/>
    <dgm:cxn modelId="{EF5E4E62-4A1D-46CD-98CF-78B0BDE980D1}" type="presOf" srcId="{AE00F78D-6508-45F6-A01F-83AAF9EC8F22}" destId="{2093A607-2FA7-4D66-BFB0-939A43C9BFA4}" srcOrd="0" destOrd="0" presId="urn:microsoft.com/office/officeart/2005/8/layout/hierarchy2"/>
    <dgm:cxn modelId="{398B4F42-4389-264C-BFAE-EA9A0E89DF3E}" type="presOf" srcId="{9D581450-4AF2-AA4A-AE9D-9F378CB18542}" destId="{09E9D1AF-33FF-DE40-9CF5-330464B52BD2}" srcOrd="1" destOrd="0" presId="urn:microsoft.com/office/officeart/2005/8/layout/hierarchy2"/>
    <dgm:cxn modelId="{68C07743-58FF-4B68-82E8-F174AF2179B3}" type="presOf" srcId="{96007838-6420-D540-B1DD-FCF55E4720D3}" destId="{CED6EC24-784C-5643-9B50-52785F2BF3C6}" srcOrd="1" destOrd="0" presId="urn:microsoft.com/office/officeart/2005/8/layout/hierarchy2"/>
    <dgm:cxn modelId="{D0BD2544-FF28-D047-83BD-87FBCA603D7B}" type="presOf" srcId="{40D8AECF-958E-3841-A443-F2E30D3AC4EC}" destId="{A390F05A-43DB-1C42-ABD3-D028BEFE7CC1}" srcOrd="0" destOrd="0" presId="urn:microsoft.com/office/officeart/2005/8/layout/hierarchy2"/>
    <dgm:cxn modelId="{66CECF65-529C-E943-923A-FB56F4A4766A}" srcId="{E47A5BA6-1AB9-5642-9F31-2588DCE3D9D8}" destId="{FBD2BC56-5854-C54F-82BA-70BF5C570EA1}" srcOrd="0" destOrd="0" parTransId="{FD6391BA-C617-1A45-939B-7A1BC33C4C16}" sibTransId="{99F84786-9504-4B4C-AD72-DA28E729A5F3}"/>
    <dgm:cxn modelId="{B9F5FD65-249F-4403-AF5C-B8AC5DE0DE6B}" type="presOf" srcId="{D076EE2D-340C-6B42-8CAD-FBC78E726888}" destId="{BF07EB8B-6548-A044-806C-AF13FB09F8F6}" srcOrd="1" destOrd="0" presId="urn:microsoft.com/office/officeart/2005/8/layout/hierarchy2"/>
    <dgm:cxn modelId="{C3E64348-EDD4-48B5-9396-8487AC57FEEC}" type="presOf" srcId="{9ECA3D9E-E807-4CA3-87AB-DF610710D83D}" destId="{0C76E827-0805-44BE-ACC2-5530A04C897C}" srcOrd="0" destOrd="0" presId="urn:microsoft.com/office/officeart/2005/8/layout/hierarchy2"/>
    <dgm:cxn modelId="{EFBE2469-9953-4AE6-B965-BDFD419BE82B}" type="presOf" srcId="{91634134-0DE0-44C4-AA7C-A63B3D3E6725}" destId="{26C14A8F-085F-4A48-95B1-264CFF391E03}" srcOrd="0" destOrd="0" presId="urn:microsoft.com/office/officeart/2005/8/layout/hierarchy2"/>
    <dgm:cxn modelId="{EBD25449-3AB1-0342-9F30-8ECFC5786A05}" type="presOf" srcId="{40D8AECF-958E-3841-A443-F2E30D3AC4EC}" destId="{BE01C447-34F4-0B47-A86C-8DAC1F2B78DB}" srcOrd="1" destOrd="0" presId="urn:microsoft.com/office/officeart/2005/8/layout/hierarchy2"/>
    <dgm:cxn modelId="{7AA3AE69-4D54-4A0C-88A4-830804F944E2}" type="presOf" srcId="{96007838-6420-D540-B1DD-FCF55E4720D3}" destId="{ED129660-C840-A441-B08C-E2A36F391429}" srcOrd="0" destOrd="0" presId="urn:microsoft.com/office/officeart/2005/8/layout/hierarchy2"/>
    <dgm:cxn modelId="{0083614A-0B62-FB4D-B58C-4BCD213DDB1F}" srcId="{7926316C-C0B2-4B71-AD8A-CA253BE7F3CF}" destId="{45AFF1DE-453A-4949-8D10-A0543C177B72}" srcOrd="0" destOrd="0" parTransId="{EC962C83-A71D-4D47-BD02-7DF49AAB88AF}" sibTransId="{D6D7B157-FEBD-F74F-B8B1-691C61E3786B}"/>
    <dgm:cxn modelId="{7AA4E14A-2CD3-4697-BFFE-D8358AF46C98}" type="presOf" srcId="{DEDA6927-D633-40B4-8EBE-11410BF71D85}" destId="{5AC26E88-4258-44C3-8C2C-E3AAC518407A}" srcOrd="0" destOrd="0" presId="urn:microsoft.com/office/officeart/2005/8/layout/hierarchy2"/>
    <dgm:cxn modelId="{C536DC6B-E1BF-9B49-BF18-AE57E7625B9E}" srcId="{AE00F78D-6508-45F6-A01F-83AAF9EC8F22}" destId="{8B783085-2632-1643-8C44-1EFC2DE8B191}" srcOrd="1" destOrd="0" parTransId="{D5398152-243A-FF42-9144-DB22E414B1FA}" sibTransId="{87A5CC8B-FA41-B941-845C-687170F0976B}"/>
    <dgm:cxn modelId="{8E960A4C-2A18-4623-843A-639A9CE6D2AB}" type="presOf" srcId="{16FBC9EC-7F88-4442-B235-6D38B3C35932}" destId="{54C6567B-93A3-4E7F-91C8-64D0D8B848FA}" srcOrd="0" destOrd="0" presId="urn:microsoft.com/office/officeart/2005/8/layout/hierarchy2"/>
    <dgm:cxn modelId="{45C75D4D-5BD2-0C42-89CD-C9CA3F2F3E06}" srcId="{2B22A9FC-6FD1-4649-B73B-663E2E3D45DD}" destId="{90B7B899-1A65-A440-A889-F5ADD6969DC3}" srcOrd="0" destOrd="0" parTransId="{C2268A13-F5D9-C54B-9F15-51662937E853}" sibTransId="{5CB3AF6E-8736-0045-AA1B-B86548F3FF66}"/>
    <dgm:cxn modelId="{39EE0F4E-BE0F-49F2-9491-8FB7FBF8563B}" type="presOf" srcId="{4E062C5C-AE62-4B41-921A-D0AE8A1425C7}" destId="{FB22386D-B280-445B-B37F-A12CC34DA433}" srcOrd="1" destOrd="0" presId="urn:microsoft.com/office/officeart/2005/8/layout/hierarchy2"/>
    <dgm:cxn modelId="{C6633B72-F399-458B-834C-C709FB707EC6}" type="presOf" srcId="{D76322B5-DE65-4810-803C-59985BD246D4}" destId="{0A878F3B-285D-4539-B3A4-15EF43868CE4}" srcOrd="1" destOrd="0" presId="urn:microsoft.com/office/officeart/2005/8/layout/hierarchy2"/>
    <dgm:cxn modelId="{F4169952-C862-E543-906A-59D122BA89B1}" type="presOf" srcId="{BFEDFFBD-1F42-6E41-BD9D-F7AADBB4A366}" destId="{230688E7-6F30-A240-AB54-5DEE29CF4991}" srcOrd="0" destOrd="0" presId="urn:microsoft.com/office/officeart/2005/8/layout/hierarchy2"/>
    <dgm:cxn modelId="{3C16A473-EC00-4A6C-837C-2DFE83B020CF}" type="presOf" srcId="{D6B4235A-62FB-4070-ACB1-2A2FF234E686}" destId="{ACE56E63-4DBB-4F24-8E32-7D2433FE4552}" srcOrd="0" destOrd="0" presId="urn:microsoft.com/office/officeart/2005/8/layout/hierarchy2"/>
    <dgm:cxn modelId="{E328A773-6216-44F8-B42E-C8F00F180F8B}" srcId="{16FBC9EC-7F88-4442-B235-6D38B3C35932}" destId="{D6B4235A-62FB-4070-ACB1-2A2FF234E686}" srcOrd="1" destOrd="0" parTransId="{049BAC8D-7FDB-4765-AA1B-170B8EFFBEE8}" sibTransId="{16D50579-8070-4464-A30B-31421FEF5B4F}"/>
    <dgm:cxn modelId="{1CFD9174-D90F-48C8-A331-64C9AB808791}" type="presOf" srcId="{5074A91A-8C16-4F83-B92F-31DD3F64959C}" destId="{9644D0B8-1DD1-4985-A173-1CFF03363209}" srcOrd="0" destOrd="0" presId="urn:microsoft.com/office/officeart/2005/8/layout/hierarchy2"/>
    <dgm:cxn modelId="{022D3E55-8905-49C5-B903-1ECDBC8D0C91}" type="presOf" srcId="{29B646AC-A9DD-4B69-910D-FCF10644F0B1}" destId="{EA1658F9-84D9-42DD-BCCA-C2F99BB8B3AB}" srcOrd="0" destOrd="0" presId="urn:microsoft.com/office/officeart/2005/8/layout/hierarchy2"/>
    <dgm:cxn modelId="{175DE557-43F1-481D-8C82-317C91ACEE27}" type="presOf" srcId="{79D9BC96-6574-4062-B3AD-02BCD8459C86}" destId="{7575945D-5845-4F87-B5B9-91A38E244926}" srcOrd="0" destOrd="0" presId="urn:microsoft.com/office/officeart/2005/8/layout/hierarchy2"/>
    <dgm:cxn modelId="{E5028F78-47C5-D941-9559-54694A7899F9}" type="presOf" srcId="{2B22A9FC-6FD1-4649-B73B-663E2E3D45DD}" destId="{F5590257-D3AD-D34A-9587-296497570F32}" srcOrd="0" destOrd="0" presId="urn:microsoft.com/office/officeart/2005/8/layout/hierarchy2"/>
    <dgm:cxn modelId="{85AA635A-8D89-48CC-9895-F73814B65483}" srcId="{5459A65C-17E5-468D-AB8A-67486DB8D6F5}" destId="{EC1B1A3E-5A02-47FC-B91D-F57C0E0555E6}" srcOrd="0" destOrd="0" parTransId="{D76322B5-DE65-4810-803C-59985BD246D4}" sibTransId="{88502233-EE1C-4B8D-8EC6-36B74FD44112}"/>
    <dgm:cxn modelId="{EBF6935A-45CE-5241-9508-6A316FF55EF3}" type="presOf" srcId="{03776195-21C1-FA49-BBE1-35E9A2EB9049}" destId="{7F5EA912-289F-5C4B-ADBC-750EA34A5FC5}" srcOrd="0" destOrd="0" presId="urn:microsoft.com/office/officeart/2005/8/layout/hierarchy2"/>
    <dgm:cxn modelId="{86F4CC5A-850D-C949-BFA9-DBB7AE41856E}" type="presOf" srcId="{D9DC470B-A989-AB44-AC9C-5C5FC592F61A}" destId="{EE1B4BB8-448B-C64D-8D3C-66316FF5D872}" srcOrd="0" destOrd="0" presId="urn:microsoft.com/office/officeart/2005/8/layout/hierarchy2"/>
    <dgm:cxn modelId="{1831AC7B-EBDD-2B4D-AB4B-9413F4E01779}" srcId="{EC1B1A3E-5A02-47FC-B91D-F57C0E0555E6}" destId="{BFEDFFBD-1F42-6E41-BD9D-F7AADBB4A366}" srcOrd="0" destOrd="0" parTransId="{59E465D7-5589-ED46-A249-AAE26EFAFA7F}" sibTransId="{7FB9FDEF-7745-4144-BAE3-22E8CE4C73E5}"/>
    <dgm:cxn modelId="{DBF22C7F-778B-E249-8AD5-9508EC75B04D}" srcId="{E33EBB65-D749-064D-BFC4-9B08C61BA2B6}" destId="{03776195-21C1-FA49-BBE1-35E9A2EB9049}" srcOrd="0" destOrd="0" parTransId="{D6C077F9-E1D8-6F41-846E-0FED1ACCA6BE}" sibTransId="{6EAB1BA1-92A8-8B4A-8FFD-E71241A70D16}"/>
    <dgm:cxn modelId="{65EA1981-D032-438D-AF69-1E65572A6C31}" type="presOf" srcId="{049BAC8D-7FDB-4765-AA1B-170B8EFFBEE8}" destId="{10C45E3A-9734-4F9F-8B6D-B95C3886E5A0}" srcOrd="1" destOrd="0" presId="urn:microsoft.com/office/officeart/2005/8/layout/hierarchy2"/>
    <dgm:cxn modelId="{922AD781-B8F4-4C8D-84A0-475C4877E1B9}" type="presOf" srcId="{4872D93A-8AF7-5943-930F-EB9C3CD2D190}" destId="{4E911DE5-01F3-4946-BEC4-C58197377E1F}" srcOrd="0" destOrd="0" presId="urn:microsoft.com/office/officeart/2005/8/layout/hierarchy2"/>
    <dgm:cxn modelId="{6ADF7F83-D9AA-9B42-A738-D264C20A22FB}" srcId="{86DEDC4F-CFD5-C04D-BC06-0753E4D2E4EF}" destId="{E47A5BA6-1AB9-5642-9F31-2588DCE3D9D8}" srcOrd="1" destOrd="0" parTransId="{48872E4B-F8FC-A74F-9BAD-20CDE2B5D35F}" sibTransId="{EBEAEB49-F145-D34A-BC07-E2FBF48D79E1}"/>
    <dgm:cxn modelId="{24580F89-DF37-BE48-86C0-E32BF4F5777C}" type="presOf" srcId="{71ECFF9B-D725-C647-A6A2-68E3EAE4320C}" destId="{9D765FD1-604A-714E-9D11-52B2564EF307}" srcOrd="0" destOrd="0" presId="urn:microsoft.com/office/officeart/2005/8/layout/hierarchy2"/>
    <dgm:cxn modelId="{DE7FDD8C-2E7F-4B69-BFC5-EB69FB1B8F8F}" type="presOf" srcId="{56C46D2D-B8C4-45F1-9CCD-97F56FB771E8}" destId="{17DAE2CA-4F87-4CF2-8167-4A9E6F1EA648}" srcOrd="0" destOrd="0" presId="urn:microsoft.com/office/officeart/2005/8/layout/hierarchy2"/>
    <dgm:cxn modelId="{A069058D-1718-42AD-B34C-478BDF0AA21F}" type="presOf" srcId="{29B646AC-A9DD-4B69-910D-FCF10644F0B1}" destId="{3D65A185-5A0A-4603-AD73-623062D1F4D4}" srcOrd="1" destOrd="0" presId="urn:microsoft.com/office/officeart/2005/8/layout/hierarchy2"/>
    <dgm:cxn modelId="{01A5E08D-BEAA-354A-969B-E3EBF3DA00B5}" type="presOf" srcId="{D5398152-243A-FF42-9144-DB22E414B1FA}" destId="{9E5C19D2-AB36-DE4B-AA7E-8E45B9C8C977}" srcOrd="0" destOrd="0" presId="urn:microsoft.com/office/officeart/2005/8/layout/hierarchy2"/>
    <dgm:cxn modelId="{A3554090-24C0-3449-BE5F-BDA6E1C43BEB}" srcId="{86DEDC4F-CFD5-C04D-BC06-0753E4D2E4EF}" destId="{84C7572C-639B-BF47-86F9-054237F76891}" srcOrd="2" destOrd="0" parTransId="{D076EE2D-340C-6B42-8CAD-FBC78E726888}" sibTransId="{E008F02F-1278-D24F-A199-B88E5E44420A}"/>
    <dgm:cxn modelId="{B6C9A090-4EC8-4CB3-A589-35EBC1FBA1BA}" type="presOf" srcId="{E47A5BA6-1AB9-5642-9F31-2588DCE3D9D8}" destId="{7B41269C-45EE-8A48-8123-EF41A49BDFEC}" srcOrd="0" destOrd="0" presId="urn:microsoft.com/office/officeart/2005/8/layout/hierarchy2"/>
    <dgm:cxn modelId="{8011809D-50A4-5F42-AFB1-FC7109414E12}" type="presOf" srcId="{8B783085-2632-1643-8C44-1EFC2DE8B191}" destId="{A908EC54-35AB-3C49-A617-BF902A83C083}" srcOrd="0" destOrd="0" presId="urn:microsoft.com/office/officeart/2005/8/layout/hierarchy2"/>
    <dgm:cxn modelId="{87D34B9E-08C4-4A41-BB14-BB46AFFB2D9C}" srcId="{27C8A958-ED6E-174F-8366-D4288FC7962C}" destId="{69F3A009-9868-0947-9C17-B366A89ECEFD}" srcOrd="0" destOrd="0" parTransId="{D9DC470B-A989-AB44-AC9C-5C5FC592F61A}" sibTransId="{0EB12D94-6844-7C46-814C-3A0E752EC669}"/>
    <dgm:cxn modelId="{347536A2-60B6-4D4E-A342-3F1B84174B28}" type="presOf" srcId="{79D9BC96-6574-4062-B3AD-02BCD8459C86}" destId="{8200E1DF-0DE5-4C0B-9E37-4012BB7BA4A3}" srcOrd="1" destOrd="0" presId="urn:microsoft.com/office/officeart/2005/8/layout/hierarchy2"/>
    <dgm:cxn modelId="{BDEC15A9-3C3A-4223-9637-A2E479AFE8EC}" type="presOf" srcId="{FBF93B33-B010-2E49-9BBD-5373877CB7D3}" destId="{AD589316-94EB-FC47-863F-2699BE255C77}" srcOrd="0" destOrd="0" presId="urn:microsoft.com/office/officeart/2005/8/layout/hierarchy2"/>
    <dgm:cxn modelId="{2AED9AAB-5348-884E-9005-304048607FA5}" type="presOf" srcId="{69F3A009-9868-0947-9C17-B366A89ECEFD}" destId="{F1814541-6282-FB48-80B7-47345DCDFAAC}" srcOrd="0" destOrd="0" presId="urn:microsoft.com/office/officeart/2005/8/layout/hierarchy2"/>
    <dgm:cxn modelId="{64ED25AF-B56D-5D47-9627-E90113B2522B}" srcId="{90B7B899-1A65-A440-A889-F5ADD6969DC3}" destId="{86DEDC4F-CFD5-C04D-BC06-0753E4D2E4EF}" srcOrd="3" destOrd="0" parTransId="{4872D93A-8AF7-5943-930F-EB9C3CD2D190}" sibTransId="{376DCEAD-241B-4640-801F-562768CAABA5}"/>
    <dgm:cxn modelId="{CD52D6B4-1E60-487F-BAF2-0027BF0C1850}" type="presOf" srcId="{9ECA3D9E-E807-4CA3-87AB-DF610710D83D}" destId="{F21EACD3-6E43-4CAD-A5C3-5451E371A693}" srcOrd="1" destOrd="0" presId="urn:microsoft.com/office/officeart/2005/8/layout/hierarchy2"/>
    <dgm:cxn modelId="{4E14E6B6-635C-4D45-AF46-3C36EE46B343}" srcId="{90B7B899-1A65-A440-A889-F5ADD6969DC3}" destId="{5459A65C-17E5-468D-AB8A-67486DB8D6F5}" srcOrd="0" destOrd="0" parTransId="{25E121AD-C9DF-40BA-9AA1-10331E8303BB}" sibTransId="{3F68590A-D70C-4410-9F14-51C5FA40F718}"/>
    <dgm:cxn modelId="{D96EC6B7-94C2-4605-AAB9-48F4266CADF7}" type="presOf" srcId="{5B2744E0-32B7-B641-9CC3-5C2ECD60CF24}" destId="{0D84BB43-DF12-F941-BF32-91781D627D8E}" srcOrd="0" destOrd="0" presId="urn:microsoft.com/office/officeart/2005/8/layout/hierarchy2"/>
    <dgm:cxn modelId="{08297FBB-C2BE-6C49-B5A0-5C2DA2CCC644}" type="presOf" srcId="{D6C077F9-E1D8-6F41-846E-0FED1ACCA6BE}" destId="{9A04D6A0-EA99-144F-AE8B-7AA6CE1FF396}" srcOrd="1" destOrd="0" presId="urn:microsoft.com/office/officeart/2005/8/layout/hierarchy2"/>
    <dgm:cxn modelId="{34B5F4BB-4A00-4286-B524-0D8E68C8B63C}" type="presOf" srcId="{91634134-0DE0-44C4-AA7C-A63B3D3E6725}" destId="{C38D2E1D-4899-4455-BCE6-6656DBE159E6}" srcOrd="1" destOrd="0" presId="urn:microsoft.com/office/officeart/2005/8/layout/hierarchy2"/>
    <dgm:cxn modelId="{29D092BC-9C42-574F-B729-C624007D81C6}" type="presOf" srcId="{1859A6BA-3F34-8C4A-B144-843256D77E14}" destId="{F0346F8C-CC25-DB41-A25D-AC3EF8B3B620}" srcOrd="0" destOrd="0" presId="urn:microsoft.com/office/officeart/2005/8/layout/hierarchy2"/>
    <dgm:cxn modelId="{ECB4C7BE-DE39-432C-8357-B219966F3513}" type="presOf" srcId="{86DEDC4F-CFD5-C04D-BC06-0753E4D2E4EF}" destId="{E900FBB6-8B4B-B848-A241-EA93E0CAAA8F}" srcOrd="0" destOrd="0" presId="urn:microsoft.com/office/officeart/2005/8/layout/hierarchy2"/>
    <dgm:cxn modelId="{183922BF-35DA-4F40-8AC8-282DB931235C}" type="presOf" srcId="{9D581450-4AF2-AA4A-AE9D-9F378CB18542}" destId="{EE2B319E-D1F9-8A4E-98B7-3C86DFE3ECF3}" srcOrd="0" destOrd="0" presId="urn:microsoft.com/office/officeart/2005/8/layout/hierarchy2"/>
    <dgm:cxn modelId="{48A574C0-B594-BF4F-B81C-F7B23708CD3A}" srcId="{86DEDC4F-CFD5-C04D-BC06-0753E4D2E4EF}" destId="{5B2744E0-32B7-B641-9CC3-5C2ECD60CF24}" srcOrd="0" destOrd="0" parTransId="{FBF93B33-B010-2E49-9BBD-5373877CB7D3}" sibTransId="{5AA263DA-CF06-6344-8E87-5C9F968F81E7}"/>
    <dgm:cxn modelId="{ABABA5C1-2C67-C542-8F8D-BE85D3D3143E}" type="presOf" srcId="{45AFF1DE-453A-4949-8D10-A0543C177B72}" destId="{8AACCE7F-2548-4A4D-BDFE-214920AE4795}" srcOrd="0" destOrd="0" presId="urn:microsoft.com/office/officeart/2005/8/layout/hierarchy2"/>
    <dgm:cxn modelId="{1AE083C4-5CB4-7949-9FCC-0E25E67387FF}" type="presOf" srcId="{FD6391BA-C617-1A45-939B-7A1BC33C4C16}" destId="{9C66773E-5E83-B04F-8BB7-3D0B1688AEA9}" srcOrd="0" destOrd="0" presId="urn:microsoft.com/office/officeart/2005/8/layout/hierarchy2"/>
    <dgm:cxn modelId="{50AEDDD0-AABF-5947-8D8D-EB531A440679}" type="presOf" srcId="{59E465D7-5589-ED46-A249-AAE26EFAFA7F}" destId="{D4C0C015-8F2E-5C4A-BEB4-0521A5BAF1E9}" srcOrd="0" destOrd="0" presId="urn:microsoft.com/office/officeart/2005/8/layout/hierarchy2"/>
    <dgm:cxn modelId="{69487DD2-9C5A-4E61-BD5D-9D3661F75BB1}" type="presOf" srcId="{DE0C3FD0-A397-44DA-8B69-F4C3799B45E8}" destId="{D3F69242-2EFD-47A0-86E8-A0CC1D837B31}" srcOrd="1" destOrd="0" presId="urn:microsoft.com/office/officeart/2005/8/layout/hierarchy2"/>
    <dgm:cxn modelId="{11F308D4-FA75-7344-AFED-2C2237759DE1}" type="presOf" srcId="{D5398152-243A-FF42-9144-DB22E414B1FA}" destId="{113119FE-1483-EB4E-B8D5-9ABC666972C5}" srcOrd="1" destOrd="0" presId="urn:microsoft.com/office/officeart/2005/8/layout/hierarchy2"/>
    <dgm:cxn modelId="{59551AD8-74BD-4C23-AE5A-87C24E919186}" srcId="{16FBC9EC-7F88-4442-B235-6D38B3C35932}" destId="{D8A00370-92DA-4B7B-B9AD-DDA4EFCE294D}" srcOrd="0" destOrd="0" parTransId="{79D9BC96-6574-4062-B3AD-02BCD8459C86}" sibTransId="{11BBAE70-7008-4BDA-B9DE-F913FDFB3D3C}"/>
    <dgm:cxn modelId="{95E036DC-6D38-AC46-9464-417617B7D893}" type="presOf" srcId="{59E465D7-5589-ED46-A249-AAE26EFAFA7F}" destId="{836C8969-CD12-1F40-BE5D-7C6C97CBC238}" srcOrd="1" destOrd="0" presId="urn:microsoft.com/office/officeart/2005/8/layout/hierarchy2"/>
    <dgm:cxn modelId="{708C44E0-8E68-4153-B42C-53357A0FCD47}" type="presOf" srcId="{48872E4B-F8FC-A74F-9BAD-20CDE2B5D35F}" destId="{FE049ADE-FC29-A946-B12B-9D284E1F6ADB}" srcOrd="0" destOrd="0" presId="urn:microsoft.com/office/officeart/2005/8/layout/hierarchy2"/>
    <dgm:cxn modelId="{4EDFC5E0-2B19-4449-AB3F-E50E89188E4C}" type="presOf" srcId="{D6C077F9-E1D8-6F41-846E-0FED1ACCA6BE}" destId="{D7C91E51-6434-C64B-BB11-54464D5354E7}" srcOrd="0" destOrd="0" presId="urn:microsoft.com/office/officeart/2005/8/layout/hierarchy2"/>
    <dgm:cxn modelId="{05F220E2-6017-5442-BC0B-BA94EA62D597}" srcId="{5074A91A-8C16-4F83-B92F-31DD3F64959C}" destId="{1859A6BA-3F34-8C4A-B144-843256D77E14}" srcOrd="0" destOrd="0" parTransId="{9D581450-4AF2-AA4A-AE9D-9F378CB18542}" sibTransId="{0C1CB5C1-1AB2-B04B-B6B2-F29AD343722D}"/>
    <dgm:cxn modelId="{652D36E5-6617-9B43-97F6-671AF0DE73F2}" type="presOf" srcId="{D9DC470B-A989-AB44-AC9C-5C5FC592F61A}" destId="{3B52A131-6C32-9C4B-843F-36AA3B0928D9}" srcOrd="1" destOrd="0" presId="urn:microsoft.com/office/officeart/2005/8/layout/hierarchy2"/>
    <dgm:cxn modelId="{AEB9A4E5-5CE9-4FDC-B14B-C97857C06D64}" type="presOf" srcId="{49A97FFF-FE1F-0242-9E14-C0AAA2E80B01}" destId="{020B9A5D-8D74-0D4A-8765-4DF688676212}" srcOrd="1" destOrd="0" presId="urn:microsoft.com/office/officeart/2005/8/layout/hierarchy2"/>
    <dgm:cxn modelId="{C0B39CE6-65C3-314B-93BD-A710BD717BD0}" type="presOf" srcId="{EC962C83-A71D-4D47-BD02-7DF49AAB88AF}" destId="{2D2066C2-BE37-F141-8933-503B4C562934}" srcOrd="1" destOrd="0" presId="urn:microsoft.com/office/officeart/2005/8/layout/hierarchy2"/>
    <dgm:cxn modelId="{24BBE9E7-B256-4C8E-A8FB-37FC5704D68F}" type="presOf" srcId="{48872E4B-F8FC-A74F-9BAD-20CDE2B5D35F}" destId="{C2D3FB7C-A34E-EC4A-B243-4047B90641E2}" srcOrd="1" destOrd="0" presId="urn:microsoft.com/office/officeart/2005/8/layout/hierarchy2"/>
    <dgm:cxn modelId="{316529E8-0CEF-4642-91AD-94B454FD441B}" srcId="{AE00F78D-6508-45F6-A01F-83AAF9EC8F22}" destId="{5074A91A-8C16-4F83-B92F-31DD3F64959C}" srcOrd="0" destOrd="0" parTransId="{4E062C5C-AE62-4B41-921A-D0AE8A1425C7}" sibTransId="{8B3B6E66-8303-421E-B79E-9C55E856EE4E}"/>
    <dgm:cxn modelId="{D5AAFEE8-6E9F-4CDD-A067-D149A0B16FC3}" type="presOf" srcId="{049BAC8D-7FDB-4765-AA1B-170B8EFFBEE8}" destId="{2B194628-D65F-422A-9C7C-995BBDFF22F2}" srcOrd="0" destOrd="0" presId="urn:microsoft.com/office/officeart/2005/8/layout/hierarchy2"/>
    <dgm:cxn modelId="{1087A8E9-EFFD-4B78-B9C0-11445C947AE7}" type="presOf" srcId="{4E062C5C-AE62-4B41-921A-D0AE8A1425C7}" destId="{9315B0F0-9623-4C88-82B4-3B6D8BD11125}" srcOrd="0" destOrd="0" presId="urn:microsoft.com/office/officeart/2005/8/layout/hierarchy2"/>
    <dgm:cxn modelId="{CC9E60EC-0998-4F1B-BEBD-117766DC2221}" type="presOf" srcId="{C8A63EDF-24CA-44F2-975B-84968DFADF28}" destId="{C67E45A7-05DD-468D-9F4E-A39781A73900}" srcOrd="0" destOrd="0" presId="urn:microsoft.com/office/officeart/2005/8/layout/hierarchy2"/>
    <dgm:cxn modelId="{3AB1D9F1-3DC8-40E6-9500-C3BFBE038AC8}" type="presOf" srcId="{25E121AD-C9DF-40BA-9AA1-10331E8303BB}" destId="{D6903426-D90E-4384-8F8B-588629E030B3}" srcOrd="1" destOrd="0" presId="urn:microsoft.com/office/officeart/2005/8/layout/hierarchy2"/>
    <dgm:cxn modelId="{F249CEF3-059A-4990-9439-B2D0B2688666}" type="presOf" srcId="{25E121AD-C9DF-40BA-9AA1-10331E8303BB}" destId="{133CDF9F-B37B-46AB-99CA-58AD2B371276}" srcOrd="0" destOrd="0" presId="urn:microsoft.com/office/officeart/2005/8/layout/hierarchy2"/>
    <dgm:cxn modelId="{3B8507F5-DA5D-4826-B720-250C9F583380}" type="presOf" srcId="{90B7B899-1A65-A440-A889-F5ADD6969DC3}" destId="{AF659A17-B4E2-7847-80A8-7ED1A8A5F516}" srcOrd="0" destOrd="0" presId="urn:microsoft.com/office/officeart/2005/8/layout/hierarchy2"/>
    <dgm:cxn modelId="{A39EC8F8-EBFC-4109-A86E-5C2FA71B6E36}" srcId="{86DEDC4F-CFD5-C04D-BC06-0753E4D2E4EF}" destId="{7926316C-C0B2-4B71-AD8A-CA253BE7F3CF}" srcOrd="4" destOrd="0" parTransId="{91634134-0DE0-44C4-AA7C-A63B3D3E6725}" sibTransId="{66CF59AC-E32A-4134-A4B8-96C4E64EE07D}"/>
    <dgm:cxn modelId="{8AF8B98D-5CE5-4835-B41E-FE07FB6FAE9C}" type="presParOf" srcId="{F5590257-D3AD-D34A-9587-296497570F32}" destId="{CB2BE923-DCB4-3B46-B43B-ACE85F183020}" srcOrd="0" destOrd="0" presId="urn:microsoft.com/office/officeart/2005/8/layout/hierarchy2"/>
    <dgm:cxn modelId="{FF9615B7-7890-4DF2-8FC0-F4D624B0B1DE}" type="presParOf" srcId="{CB2BE923-DCB4-3B46-B43B-ACE85F183020}" destId="{AF659A17-B4E2-7847-80A8-7ED1A8A5F516}" srcOrd="0" destOrd="0" presId="urn:microsoft.com/office/officeart/2005/8/layout/hierarchy2"/>
    <dgm:cxn modelId="{83910D67-5FE9-40E4-810D-0650020468ED}" type="presParOf" srcId="{CB2BE923-DCB4-3B46-B43B-ACE85F183020}" destId="{35730C07-DDDE-AA40-B68F-7F0360FCABEC}" srcOrd="1" destOrd="0" presId="urn:microsoft.com/office/officeart/2005/8/layout/hierarchy2"/>
    <dgm:cxn modelId="{D2A68067-F908-484F-B233-DEA2FAFB4052}" type="presParOf" srcId="{35730C07-DDDE-AA40-B68F-7F0360FCABEC}" destId="{133CDF9F-B37B-46AB-99CA-58AD2B371276}" srcOrd="0" destOrd="0" presId="urn:microsoft.com/office/officeart/2005/8/layout/hierarchy2"/>
    <dgm:cxn modelId="{14F29C8C-0B46-4958-A759-7CDEB9BD9229}" type="presParOf" srcId="{133CDF9F-B37B-46AB-99CA-58AD2B371276}" destId="{D6903426-D90E-4384-8F8B-588629E030B3}" srcOrd="0" destOrd="0" presId="urn:microsoft.com/office/officeart/2005/8/layout/hierarchy2"/>
    <dgm:cxn modelId="{ED3FED9C-BD88-4A8F-A5FD-C75D09A5F7DD}" type="presParOf" srcId="{35730C07-DDDE-AA40-B68F-7F0360FCABEC}" destId="{FDDB143A-5AA8-4D9D-80BC-A44BFA007966}" srcOrd="1" destOrd="0" presId="urn:microsoft.com/office/officeart/2005/8/layout/hierarchy2"/>
    <dgm:cxn modelId="{7EBBDD70-4193-425C-B101-4FACBD15E3CD}" type="presParOf" srcId="{FDDB143A-5AA8-4D9D-80BC-A44BFA007966}" destId="{981FDA6E-E390-43CA-AF7F-564B30541B50}" srcOrd="0" destOrd="0" presId="urn:microsoft.com/office/officeart/2005/8/layout/hierarchy2"/>
    <dgm:cxn modelId="{C583EBE8-23AE-433B-B507-BE97F1A6D340}" type="presParOf" srcId="{FDDB143A-5AA8-4D9D-80BC-A44BFA007966}" destId="{0A5FCB3B-0517-4638-BC52-49F0CB724DDC}" srcOrd="1" destOrd="0" presId="urn:microsoft.com/office/officeart/2005/8/layout/hierarchy2"/>
    <dgm:cxn modelId="{DD8A30A3-6E2B-4E76-AC8D-B23D49B5CB99}" type="presParOf" srcId="{0A5FCB3B-0517-4638-BC52-49F0CB724DDC}" destId="{21E08E73-3C1D-4C8F-9635-8344A22FA63E}" srcOrd="0" destOrd="0" presId="urn:microsoft.com/office/officeart/2005/8/layout/hierarchy2"/>
    <dgm:cxn modelId="{4C03D027-BA5B-4C67-BE86-2C93F97AD9ED}" type="presParOf" srcId="{21E08E73-3C1D-4C8F-9635-8344A22FA63E}" destId="{0A878F3B-285D-4539-B3A4-15EF43868CE4}" srcOrd="0" destOrd="0" presId="urn:microsoft.com/office/officeart/2005/8/layout/hierarchy2"/>
    <dgm:cxn modelId="{4CE13129-6CA8-483D-B5CB-37255EC2317E}" type="presParOf" srcId="{0A5FCB3B-0517-4638-BC52-49F0CB724DDC}" destId="{5DC7CDAC-7C02-48DB-9361-A13F84B39A14}" srcOrd="1" destOrd="0" presId="urn:microsoft.com/office/officeart/2005/8/layout/hierarchy2"/>
    <dgm:cxn modelId="{53887D45-EAAD-42FE-AC8B-D3707F13F149}" type="presParOf" srcId="{5DC7CDAC-7C02-48DB-9361-A13F84B39A14}" destId="{126675C4-FCC3-4D69-A0F4-D436CE603DCF}" srcOrd="0" destOrd="0" presId="urn:microsoft.com/office/officeart/2005/8/layout/hierarchy2"/>
    <dgm:cxn modelId="{7773D5EE-B666-40A4-84D7-CE162EC5F992}" type="presParOf" srcId="{5DC7CDAC-7C02-48DB-9361-A13F84B39A14}" destId="{47D7008D-1AFB-450F-B777-160F8FDA16AD}" srcOrd="1" destOrd="0" presId="urn:microsoft.com/office/officeart/2005/8/layout/hierarchy2"/>
    <dgm:cxn modelId="{4A47E59C-5AD3-464B-B468-7023C537D2E0}" type="presParOf" srcId="{47D7008D-1AFB-450F-B777-160F8FDA16AD}" destId="{D4C0C015-8F2E-5C4A-BEB4-0521A5BAF1E9}" srcOrd="0" destOrd="0" presId="urn:microsoft.com/office/officeart/2005/8/layout/hierarchy2"/>
    <dgm:cxn modelId="{1925EB1C-19F7-3841-B78A-1DAE59DAAC74}" type="presParOf" srcId="{D4C0C015-8F2E-5C4A-BEB4-0521A5BAF1E9}" destId="{836C8969-CD12-1F40-BE5D-7C6C97CBC238}" srcOrd="0" destOrd="0" presId="urn:microsoft.com/office/officeart/2005/8/layout/hierarchy2"/>
    <dgm:cxn modelId="{7E07B153-9403-7E4E-A78F-76173195FAC8}" type="presParOf" srcId="{47D7008D-1AFB-450F-B777-160F8FDA16AD}" destId="{505E33E3-F688-2340-9298-531A6E7A2BA8}" srcOrd="1" destOrd="0" presId="urn:microsoft.com/office/officeart/2005/8/layout/hierarchy2"/>
    <dgm:cxn modelId="{C47597C2-E662-AA48-96D2-F9BB85A0097C}" type="presParOf" srcId="{505E33E3-F688-2340-9298-531A6E7A2BA8}" destId="{230688E7-6F30-A240-AB54-5DEE29CF4991}" srcOrd="0" destOrd="0" presId="urn:microsoft.com/office/officeart/2005/8/layout/hierarchy2"/>
    <dgm:cxn modelId="{BBA460CA-D140-DC40-9B1D-58009FEEFEC6}" type="presParOf" srcId="{505E33E3-F688-2340-9298-531A6E7A2BA8}" destId="{DC6EBF8C-E0A9-CE46-AAE4-51AB1822AB0D}" srcOrd="1" destOrd="0" presId="urn:microsoft.com/office/officeart/2005/8/layout/hierarchy2"/>
    <dgm:cxn modelId="{1B953568-1C7A-4E41-91B1-D5E126981D1F}" type="presParOf" srcId="{0A5FCB3B-0517-4638-BC52-49F0CB724DDC}" destId="{A78CF526-4C87-4835-98F9-A7FB0E9D2645}" srcOrd="2" destOrd="0" presId="urn:microsoft.com/office/officeart/2005/8/layout/hierarchy2"/>
    <dgm:cxn modelId="{66026779-F852-4988-8112-8AA27565EE03}" type="presParOf" srcId="{A78CF526-4C87-4835-98F9-A7FB0E9D2645}" destId="{40B3C336-9283-4580-8887-87364EBC29E2}" srcOrd="0" destOrd="0" presId="urn:microsoft.com/office/officeart/2005/8/layout/hierarchy2"/>
    <dgm:cxn modelId="{5E060523-40CA-4F98-8366-70E4D2343C2B}" type="presParOf" srcId="{0A5FCB3B-0517-4638-BC52-49F0CB724DDC}" destId="{F3F91D1C-470D-4409-AAD6-F2B2019D8F61}" srcOrd="3" destOrd="0" presId="urn:microsoft.com/office/officeart/2005/8/layout/hierarchy2"/>
    <dgm:cxn modelId="{E084CC91-A06E-4B0D-89BA-613B9E345FF5}" type="presParOf" srcId="{F3F91D1C-470D-4409-AAD6-F2B2019D8F61}" destId="{5AC26E88-4258-44C3-8C2C-E3AAC518407A}" srcOrd="0" destOrd="0" presId="urn:microsoft.com/office/officeart/2005/8/layout/hierarchy2"/>
    <dgm:cxn modelId="{97D53370-8A26-45DD-B3FC-E99A8365FFC6}" type="presParOf" srcId="{F3F91D1C-470D-4409-AAD6-F2B2019D8F61}" destId="{EE89B829-3ADF-4F2D-BA37-A84DFFB50A14}" srcOrd="1" destOrd="0" presId="urn:microsoft.com/office/officeart/2005/8/layout/hierarchy2"/>
    <dgm:cxn modelId="{6540900B-4A0D-4E0B-A597-3C51A1BCFC51}" type="presParOf" srcId="{0A5FCB3B-0517-4638-BC52-49F0CB724DDC}" destId="{D1D6E1D2-B9BE-4BB1-BC94-C7D06EAC379B}" srcOrd="4" destOrd="0" presId="urn:microsoft.com/office/officeart/2005/8/layout/hierarchy2"/>
    <dgm:cxn modelId="{A251A999-E48E-4A69-92E1-B765AC9FD259}" type="presParOf" srcId="{D1D6E1D2-B9BE-4BB1-BC94-C7D06EAC379B}" destId="{EB81C048-A73B-4872-AFBD-2611AB3EF2EA}" srcOrd="0" destOrd="0" presId="urn:microsoft.com/office/officeart/2005/8/layout/hierarchy2"/>
    <dgm:cxn modelId="{1ED279C9-EB24-495D-A44F-D270D5F379F9}" type="presParOf" srcId="{0A5FCB3B-0517-4638-BC52-49F0CB724DDC}" destId="{4E6FE9D1-E6F8-416D-9307-58D63EED1782}" srcOrd="5" destOrd="0" presId="urn:microsoft.com/office/officeart/2005/8/layout/hierarchy2"/>
    <dgm:cxn modelId="{BED2B51F-EC83-4589-9698-E83AF71E28D9}" type="presParOf" srcId="{4E6FE9D1-E6F8-416D-9307-58D63EED1782}" destId="{54C6567B-93A3-4E7F-91C8-64D0D8B848FA}" srcOrd="0" destOrd="0" presId="urn:microsoft.com/office/officeart/2005/8/layout/hierarchy2"/>
    <dgm:cxn modelId="{54AB3A0D-D76B-484B-BD8C-CBE684D0638A}" type="presParOf" srcId="{4E6FE9D1-E6F8-416D-9307-58D63EED1782}" destId="{87A81586-427F-4D2F-8546-DD7526A1C450}" srcOrd="1" destOrd="0" presId="urn:microsoft.com/office/officeart/2005/8/layout/hierarchy2"/>
    <dgm:cxn modelId="{63D66F36-1DEE-43DA-A4A7-4E0805647D17}" type="presParOf" srcId="{87A81586-427F-4D2F-8546-DD7526A1C450}" destId="{7575945D-5845-4F87-B5B9-91A38E244926}" srcOrd="0" destOrd="0" presId="urn:microsoft.com/office/officeart/2005/8/layout/hierarchy2"/>
    <dgm:cxn modelId="{BEC5C530-EC58-4880-A465-B345B1627A15}" type="presParOf" srcId="{7575945D-5845-4F87-B5B9-91A38E244926}" destId="{8200E1DF-0DE5-4C0B-9E37-4012BB7BA4A3}" srcOrd="0" destOrd="0" presId="urn:microsoft.com/office/officeart/2005/8/layout/hierarchy2"/>
    <dgm:cxn modelId="{AC85C4B1-883A-4D38-8BA2-92D0DED09A40}" type="presParOf" srcId="{87A81586-427F-4D2F-8546-DD7526A1C450}" destId="{03AAACDE-BCBE-4936-ACE3-53AC7EE56807}" srcOrd="1" destOrd="0" presId="urn:microsoft.com/office/officeart/2005/8/layout/hierarchy2"/>
    <dgm:cxn modelId="{B098DE3C-16E9-4E81-9084-BFC62BCECE26}" type="presParOf" srcId="{03AAACDE-BCBE-4936-ACE3-53AC7EE56807}" destId="{4796896C-4B4B-44B0-8C01-166DA29F0D1D}" srcOrd="0" destOrd="0" presId="urn:microsoft.com/office/officeart/2005/8/layout/hierarchy2"/>
    <dgm:cxn modelId="{12C7B7DF-D8FD-4B27-8155-739E42F52F1E}" type="presParOf" srcId="{03AAACDE-BCBE-4936-ACE3-53AC7EE56807}" destId="{B0288E67-DCA5-4D0D-A4F2-358C926B5ED2}" srcOrd="1" destOrd="0" presId="urn:microsoft.com/office/officeart/2005/8/layout/hierarchy2"/>
    <dgm:cxn modelId="{1B1A5D22-2D68-42A2-88F8-59E0411093F1}" type="presParOf" srcId="{87A81586-427F-4D2F-8546-DD7526A1C450}" destId="{2B194628-D65F-422A-9C7C-995BBDFF22F2}" srcOrd="2" destOrd="0" presId="urn:microsoft.com/office/officeart/2005/8/layout/hierarchy2"/>
    <dgm:cxn modelId="{6C556890-D10B-4B06-A24E-21EEB6FCE689}" type="presParOf" srcId="{2B194628-D65F-422A-9C7C-995BBDFF22F2}" destId="{10C45E3A-9734-4F9F-8B6D-B95C3886E5A0}" srcOrd="0" destOrd="0" presId="urn:microsoft.com/office/officeart/2005/8/layout/hierarchy2"/>
    <dgm:cxn modelId="{3783BCA2-8AB4-4046-86B3-2A8D8B2FC879}" type="presParOf" srcId="{87A81586-427F-4D2F-8546-DD7526A1C450}" destId="{EE93CCD4-ACDF-4A62-B548-2636701A0473}" srcOrd="3" destOrd="0" presId="urn:microsoft.com/office/officeart/2005/8/layout/hierarchy2"/>
    <dgm:cxn modelId="{F88275CF-328B-47A1-B92A-DBD2CD8AAD93}" type="presParOf" srcId="{EE93CCD4-ACDF-4A62-B548-2636701A0473}" destId="{ACE56E63-4DBB-4F24-8E32-7D2433FE4552}" srcOrd="0" destOrd="0" presId="urn:microsoft.com/office/officeart/2005/8/layout/hierarchy2"/>
    <dgm:cxn modelId="{10932F5E-F185-4BE8-ABA3-13C9335CFF01}" type="presParOf" srcId="{EE93CCD4-ACDF-4A62-B548-2636701A0473}" destId="{C628F1EE-0FBD-42B8-9226-AF1EC57C8634}" srcOrd="1" destOrd="0" presId="urn:microsoft.com/office/officeart/2005/8/layout/hierarchy2"/>
    <dgm:cxn modelId="{325B4B80-3554-4457-9FD1-0DE1BC3FC10B}" type="presParOf" srcId="{0A5FCB3B-0517-4638-BC52-49F0CB724DDC}" destId="{15578A2D-999E-4F02-8D32-4C7322D3FFE1}" srcOrd="6" destOrd="0" presId="urn:microsoft.com/office/officeart/2005/8/layout/hierarchy2"/>
    <dgm:cxn modelId="{FB875279-C356-4FB4-BED7-CF14F52B16E4}" type="presParOf" srcId="{15578A2D-999E-4F02-8D32-4C7322D3FFE1}" destId="{D3F69242-2EFD-47A0-86E8-A0CC1D837B31}" srcOrd="0" destOrd="0" presId="urn:microsoft.com/office/officeart/2005/8/layout/hierarchy2"/>
    <dgm:cxn modelId="{DCAE853B-4F03-4BF0-93F3-8C46448C9956}" type="presParOf" srcId="{0A5FCB3B-0517-4638-BC52-49F0CB724DDC}" destId="{6F414182-E54E-4F72-AA32-237AEF255D76}" srcOrd="7" destOrd="0" presId="urn:microsoft.com/office/officeart/2005/8/layout/hierarchy2"/>
    <dgm:cxn modelId="{4E6ABBC1-F497-4196-BA3E-D4A683449CBD}" type="presParOf" srcId="{6F414182-E54E-4F72-AA32-237AEF255D76}" destId="{17DAE2CA-4F87-4CF2-8167-4A9E6F1EA648}" srcOrd="0" destOrd="0" presId="urn:microsoft.com/office/officeart/2005/8/layout/hierarchy2"/>
    <dgm:cxn modelId="{25DDBE29-723B-4152-BEB3-990E84881595}" type="presParOf" srcId="{6F414182-E54E-4F72-AA32-237AEF255D76}" destId="{D32C3FC4-CE37-4BAD-A936-B7ECAEEDF277}" srcOrd="1" destOrd="0" presId="urn:microsoft.com/office/officeart/2005/8/layout/hierarchy2"/>
    <dgm:cxn modelId="{74FC7237-1CB9-47EA-AB0D-4D382DFC643D}" type="presParOf" srcId="{35730C07-DDDE-AA40-B68F-7F0360FCABEC}" destId="{EA1658F9-84D9-42DD-BCCA-C2F99BB8B3AB}" srcOrd="2" destOrd="0" presId="urn:microsoft.com/office/officeart/2005/8/layout/hierarchy2"/>
    <dgm:cxn modelId="{7C63C139-3CDC-41BF-B45B-F72985775692}" type="presParOf" srcId="{EA1658F9-84D9-42DD-BCCA-C2F99BB8B3AB}" destId="{3D65A185-5A0A-4603-AD73-623062D1F4D4}" srcOrd="0" destOrd="0" presId="urn:microsoft.com/office/officeart/2005/8/layout/hierarchy2"/>
    <dgm:cxn modelId="{220655E0-5088-4DB6-9894-B30A11F5AC47}" type="presParOf" srcId="{35730C07-DDDE-AA40-B68F-7F0360FCABEC}" destId="{3309BFC4-D117-4430-9F49-85DE1FAEAB63}" srcOrd="3" destOrd="0" presId="urn:microsoft.com/office/officeart/2005/8/layout/hierarchy2"/>
    <dgm:cxn modelId="{6922195A-8726-4511-8C9E-41970FFCEC48}" type="presParOf" srcId="{3309BFC4-D117-4430-9F49-85DE1FAEAB63}" destId="{2093A607-2FA7-4D66-BFB0-939A43C9BFA4}" srcOrd="0" destOrd="0" presId="urn:microsoft.com/office/officeart/2005/8/layout/hierarchy2"/>
    <dgm:cxn modelId="{ED0D99AB-4980-4E8E-AF10-CF3D0B0C0FF2}" type="presParOf" srcId="{3309BFC4-D117-4430-9F49-85DE1FAEAB63}" destId="{7333558D-DD17-4E6F-9CC4-D7DE447BB5BD}" srcOrd="1" destOrd="0" presId="urn:microsoft.com/office/officeart/2005/8/layout/hierarchy2"/>
    <dgm:cxn modelId="{328353AE-4EA3-4575-8C87-33C9814914C8}" type="presParOf" srcId="{7333558D-DD17-4E6F-9CC4-D7DE447BB5BD}" destId="{9315B0F0-9623-4C88-82B4-3B6D8BD11125}" srcOrd="0" destOrd="0" presId="urn:microsoft.com/office/officeart/2005/8/layout/hierarchy2"/>
    <dgm:cxn modelId="{D34FBC63-0510-412A-8415-8EEAD784DC1E}" type="presParOf" srcId="{9315B0F0-9623-4C88-82B4-3B6D8BD11125}" destId="{FB22386D-B280-445B-B37F-A12CC34DA433}" srcOrd="0" destOrd="0" presId="urn:microsoft.com/office/officeart/2005/8/layout/hierarchy2"/>
    <dgm:cxn modelId="{5E386C42-9B65-45EB-A19D-8A6017CFDBE6}" type="presParOf" srcId="{7333558D-DD17-4E6F-9CC4-D7DE447BB5BD}" destId="{7D7AF3F0-C1DB-497B-ACEB-9909417C0E8A}" srcOrd="1" destOrd="0" presId="urn:microsoft.com/office/officeart/2005/8/layout/hierarchy2"/>
    <dgm:cxn modelId="{2DD46676-D7AE-48CF-8FF6-8E57AF7D3E66}" type="presParOf" srcId="{7D7AF3F0-C1DB-497B-ACEB-9909417C0E8A}" destId="{9644D0B8-1DD1-4985-A173-1CFF03363209}" srcOrd="0" destOrd="0" presId="urn:microsoft.com/office/officeart/2005/8/layout/hierarchy2"/>
    <dgm:cxn modelId="{53B671EA-51B9-4FB0-8387-A894AD09E7D4}" type="presParOf" srcId="{7D7AF3F0-C1DB-497B-ACEB-9909417C0E8A}" destId="{9E69B375-D6C1-4D0A-B897-8659827BBE75}" srcOrd="1" destOrd="0" presId="urn:microsoft.com/office/officeart/2005/8/layout/hierarchy2"/>
    <dgm:cxn modelId="{4FD768F7-B97E-0746-8BD9-FC32B7F254A8}" type="presParOf" srcId="{9E69B375-D6C1-4D0A-B897-8659827BBE75}" destId="{EE2B319E-D1F9-8A4E-98B7-3C86DFE3ECF3}" srcOrd="0" destOrd="0" presId="urn:microsoft.com/office/officeart/2005/8/layout/hierarchy2"/>
    <dgm:cxn modelId="{EF84FDCA-1EB5-BF4C-B28C-EB48485B5288}" type="presParOf" srcId="{EE2B319E-D1F9-8A4E-98B7-3C86DFE3ECF3}" destId="{09E9D1AF-33FF-DE40-9CF5-330464B52BD2}" srcOrd="0" destOrd="0" presId="urn:microsoft.com/office/officeart/2005/8/layout/hierarchy2"/>
    <dgm:cxn modelId="{C341AC8B-CDD0-6C4A-93BC-5097932D429B}" type="presParOf" srcId="{9E69B375-D6C1-4D0A-B897-8659827BBE75}" destId="{5E7E2EAD-8443-9D4E-A2BC-22D42EFDFA68}" srcOrd="1" destOrd="0" presId="urn:microsoft.com/office/officeart/2005/8/layout/hierarchy2"/>
    <dgm:cxn modelId="{C5DD859F-6B9D-C54F-A807-03514CB27A5A}" type="presParOf" srcId="{5E7E2EAD-8443-9D4E-A2BC-22D42EFDFA68}" destId="{F0346F8C-CC25-DB41-A25D-AC3EF8B3B620}" srcOrd="0" destOrd="0" presId="urn:microsoft.com/office/officeart/2005/8/layout/hierarchy2"/>
    <dgm:cxn modelId="{AD5825EA-619F-044A-89C3-C36A0239A073}" type="presParOf" srcId="{5E7E2EAD-8443-9D4E-A2BC-22D42EFDFA68}" destId="{6EDA53CB-A9CD-294C-8409-D304ECA7E020}" srcOrd="1" destOrd="0" presId="urn:microsoft.com/office/officeart/2005/8/layout/hierarchy2"/>
    <dgm:cxn modelId="{A655ED9B-BAB6-4144-8EA7-FADCB012712D}" type="presParOf" srcId="{7333558D-DD17-4E6F-9CC4-D7DE447BB5BD}" destId="{9E5C19D2-AB36-DE4B-AA7E-8E45B9C8C977}" srcOrd="2" destOrd="0" presId="urn:microsoft.com/office/officeart/2005/8/layout/hierarchy2"/>
    <dgm:cxn modelId="{2D9CB1BC-13DF-AE42-92A6-CE4979C4CFC6}" type="presParOf" srcId="{9E5C19D2-AB36-DE4B-AA7E-8E45B9C8C977}" destId="{113119FE-1483-EB4E-B8D5-9ABC666972C5}" srcOrd="0" destOrd="0" presId="urn:microsoft.com/office/officeart/2005/8/layout/hierarchy2"/>
    <dgm:cxn modelId="{DD057AFB-A0D1-274E-BD7D-10737DB1EF18}" type="presParOf" srcId="{7333558D-DD17-4E6F-9CC4-D7DE447BB5BD}" destId="{481C9382-EE42-244A-8FBF-42EE29618D7F}" srcOrd="3" destOrd="0" presId="urn:microsoft.com/office/officeart/2005/8/layout/hierarchy2"/>
    <dgm:cxn modelId="{CCF4F5A9-B312-8A40-8C14-281581161F07}" type="presParOf" srcId="{481C9382-EE42-244A-8FBF-42EE29618D7F}" destId="{A908EC54-35AB-3C49-A617-BF902A83C083}" srcOrd="0" destOrd="0" presId="urn:microsoft.com/office/officeart/2005/8/layout/hierarchy2"/>
    <dgm:cxn modelId="{56F1229A-F3E0-D14B-9A0C-076AB79D9826}" type="presParOf" srcId="{481C9382-EE42-244A-8FBF-42EE29618D7F}" destId="{BF57A7DF-8795-E345-84BE-8271D22F5C9B}" srcOrd="1" destOrd="0" presId="urn:microsoft.com/office/officeart/2005/8/layout/hierarchy2"/>
    <dgm:cxn modelId="{1049B3CF-FCC4-4510-AB41-C47516F8336B}" type="presParOf" srcId="{35730C07-DDDE-AA40-B68F-7F0360FCABEC}" destId="{0C76E827-0805-44BE-ACC2-5530A04C897C}" srcOrd="4" destOrd="0" presId="urn:microsoft.com/office/officeart/2005/8/layout/hierarchy2"/>
    <dgm:cxn modelId="{C9835D26-2315-400A-A731-8437BCB89748}" type="presParOf" srcId="{0C76E827-0805-44BE-ACC2-5530A04C897C}" destId="{F21EACD3-6E43-4CAD-A5C3-5451E371A693}" srcOrd="0" destOrd="0" presId="urn:microsoft.com/office/officeart/2005/8/layout/hierarchy2"/>
    <dgm:cxn modelId="{B78BE373-7C8E-408E-A863-59566CBD9E2B}" type="presParOf" srcId="{35730C07-DDDE-AA40-B68F-7F0360FCABEC}" destId="{5EE7832E-F2DA-46BB-B168-3D178A5CCC34}" srcOrd="5" destOrd="0" presId="urn:microsoft.com/office/officeart/2005/8/layout/hierarchy2"/>
    <dgm:cxn modelId="{854BAEB4-C777-4073-9146-5CFD1524C575}" type="presParOf" srcId="{5EE7832E-F2DA-46BB-B168-3D178A5CCC34}" destId="{C67E45A7-05DD-468D-9F4E-A39781A73900}" srcOrd="0" destOrd="0" presId="urn:microsoft.com/office/officeart/2005/8/layout/hierarchy2"/>
    <dgm:cxn modelId="{3AF3ABDB-0F7E-4BA2-8C3F-A280538E9083}" type="presParOf" srcId="{5EE7832E-F2DA-46BB-B168-3D178A5CCC34}" destId="{BAAC2554-7325-4396-B15F-E8AC0ED46ECD}" srcOrd="1" destOrd="0" presId="urn:microsoft.com/office/officeart/2005/8/layout/hierarchy2"/>
    <dgm:cxn modelId="{CDE40C2F-8AB7-4D06-89E7-01F606293A75}" type="presParOf" srcId="{BAAC2554-7325-4396-B15F-E8AC0ED46ECD}" destId="{ED129660-C840-A441-B08C-E2A36F391429}" srcOrd="0" destOrd="0" presId="urn:microsoft.com/office/officeart/2005/8/layout/hierarchy2"/>
    <dgm:cxn modelId="{207EFAA1-19D5-48EA-B8FA-E7246B2BE6AA}" type="presParOf" srcId="{ED129660-C840-A441-B08C-E2A36F391429}" destId="{CED6EC24-784C-5643-9B50-52785F2BF3C6}" srcOrd="0" destOrd="0" presId="urn:microsoft.com/office/officeart/2005/8/layout/hierarchy2"/>
    <dgm:cxn modelId="{0480D633-C8AE-4124-949C-A67060B678DE}" type="presParOf" srcId="{BAAC2554-7325-4396-B15F-E8AC0ED46ECD}" destId="{88C28838-7F18-F344-9F95-ADEB6A5C46F6}" srcOrd="1" destOrd="0" presId="urn:microsoft.com/office/officeart/2005/8/layout/hierarchy2"/>
    <dgm:cxn modelId="{A6E0BD3F-09FE-48CF-A6BE-A6CD5664460F}" type="presParOf" srcId="{88C28838-7F18-F344-9F95-ADEB6A5C46F6}" destId="{3D2B3BF5-002C-B440-BF0C-BB894E26B279}" srcOrd="0" destOrd="0" presId="urn:microsoft.com/office/officeart/2005/8/layout/hierarchy2"/>
    <dgm:cxn modelId="{764CC941-E419-433F-A6B0-E96F105DC421}" type="presParOf" srcId="{88C28838-7F18-F344-9F95-ADEB6A5C46F6}" destId="{429C7D2D-3775-3E40-A3D0-7997FC55E7ED}" srcOrd="1" destOrd="0" presId="urn:microsoft.com/office/officeart/2005/8/layout/hierarchy2"/>
    <dgm:cxn modelId="{809F2B2F-1EB7-8544-B475-029F0C050007}" type="presParOf" srcId="{429C7D2D-3775-3E40-A3D0-7997FC55E7ED}" destId="{EE1B4BB8-448B-C64D-8D3C-66316FF5D872}" srcOrd="0" destOrd="0" presId="urn:microsoft.com/office/officeart/2005/8/layout/hierarchy2"/>
    <dgm:cxn modelId="{58FA71B6-2896-4840-BFBA-2EC091E98D7E}" type="presParOf" srcId="{EE1B4BB8-448B-C64D-8D3C-66316FF5D872}" destId="{3B52A131-6C32-9C4B-843F-36AA3B0928D9}" srcOrd="0" destOrd="0" presId="urn:microsoft.com/office/officeart/2005/8/layout/hierarchy2"/>
    <dgm:cxn modelId="{DE0B261C-9C11-B64F-89A1-ABEB07AB6E1B}" type="presParOf" srcId="{429C7D2D-3775-3E40-A3D0-7997FC55E7ED}" destId="{0B68310C-AC29-754D-8746-1691C28EA4B5}" srcOrd="1" destOrd="0" presId="urn:microsoft.com/office/officeart/2005/8/layout/hierarchy2"/>
    <dgm:cxn modelId="{318700D3-9826-7341-AEC4-B9B2846AE7B2}" type="presParOf" srcId="{0B68310C-AC29-754D-8746-1691C28EA4B5}" destId="{F1814541-6282-FB48-80B7-47345DCDFAAC}" srcOrd="0" destOrd="0" presId="urn:microsoft.com/office/officeart/2005/8/layout/hierarchy2"/>
    <dgm:cxn modelId="{08BD8432-F7F4-6842-A02A-C91BA8C37E8F}" type="presParOf" srcId="{0B68310C-AC29-754D-8746-1691C28EA4B5}" destId="{E76714E4-DABD-B545-A0A6-D3F8612AFF4F}" srcOrd="1" destOrd="0" presId="urn:microsoft.com/office/officeart/2005/8/layout/hierarchy2"/>
    <dgm:cxn modelId="{8EB9940F-32AA-4EBB-8492-66F15DBA5FDB}" type="presParOf" srcId="{35730C07-DDDE-AA40-B68F-7F0360FCABEC}" destId="{4E911DE5-01F3-4946-BEC4-C58197377E1F}" srcOrd="6" destOrd="0" presId="urn:microsoft.com/office/officeart/2005/8/layout/hierarchy2"/>
    <dgm:cxn modelId="{57EDC433-71A0-4FC7-8EEE-BD2FF3D64644}" type="presParOf" srcId="{4E911DE5-01F3-4946-BEC4-C58197377E1F}" destId="{24043A96-FFDF-094C-9A39-5C27DF2D47B1}" srcOrd="0" destOrd="0" presId="urn:microsoft.com/office/officeart/2005/8/layout/hierarchy2"/>
    <dgm:cxn modelId="{3DBE8FFC-DD7E-45B2-B635-8658BEED89DA}" type="presParOf" srcId="{35730C07-DDDE-AA40-B68F-7F0360FCABEC}" destId="{52593E7A-8721-4344-A289-435EEF5F3CDD}" srcOrd="7" destOrd="0" presId="urn:microsoft.com/office/officeart/2005/8/layout/hierarchy2"/>
    <dgm:cxn modelId="{4E6DCB2A-C652-49C1-8143-8161C5E2F495}" type="presParOf" srcId="{52593E7A-8721-4344-A289-435EEF5F3CDD}" destId="{E900FBB6-8B4B-B848-A241-EA93E0CAAA8F}" srcOrd="0" destOrd="0" presId="urn:microsoft.com/office/officeart/2005/8/layout/hierarchy2"/>
    <dgm:cxn modelId="{F9D970ED-9B62-48D5-B2BD-114BDCBDB2F0}" type="presParOf" srcId="{52593E7A-8721-4344-A289-435EEF5F3CDD}" destId="{E358BA45-246A-7844-B71E-9B0A428E8A13}" srcOrd="1" destOrd="0" presId="urn:microsoft.com/office/officeart/2005/8/layout/hierarchy2"/>
    <dgm:cxn modelId="{0482214A-4CED-47B6-A6F2-B67B6B4DF7CE}" type="presParOf" srcId="{E358BA45-246A-7844-B71E-9B0A428E8A13}" destId="{AD589316-94EB-FC47-863F-2699BE255C77}" srcOrd="0" destOrd="0" presId="urn:microsoft.com/office/officeart/2005/8/layout/hierarchy2"/>
    <dgm:cxn modelId="{61FA87F9-B22F-4199-9313-8BD618452546}" type="presParOf" srcId="{AD589316-94EB-FC47-863F-2699BE255C77}" destId="{C91A528A-4901-E44E-B3F5-0C315D96C781}" srcOrd="0" destOrd="0" presId="urn:microsoft.com/office/officeart/2005/8/layout/hierarchy2"/>
    <dgm:cxn modelId="{ACA832C2-91AB-4A2D-A5D4-0E3F1909314F}" type="presParOf" srcId="{E358BA45-246A-7844-B71E-9B0A428E8A13}" destId="{616C62E3-204C-DF41-973E-95B8F6DA42FC}" srcOrd="1" destOrd="0" presId="urn:microsoft.com/office/officeart/2005/8/layout/hierarchy2"/>
    <dgm:cxn modelId="{7D3508EE-DB91-4B6A-8EAF-B835EE3DC653}" type="presParOf" srcId="{616C62E3-204C-DF41-973E-95B8F6DA42FC}" destId="{0D84BB43-DF12-F941-BF32-91781D627D8E}" srcOrd="0" destOrd="0" presId="urn:microsoft.com/office/officeart/2005/8/layout/hierarchy2"/>
    <dgm:cxn modelId="{8A376519-28A2-499F-BC4A-9CBF8B92EF6E}" type="presParOf" srcId="{616C62E3-204C-DF41-973E-95B8F6DA42FC}" destId="{DDBA6F02-07C9-654A-98FE-9C2E9CE90316}" srcOrd="1" destOrd="0" presId="urn:microsoft.com/office/officeart/2005/8/layout/hierarchy2"/>
    <dgm:cxn modelId="{FEC24CCE-CA66-4ADB-BA60-36C1F135CA43}" type="presParOf" srcId="{E358BA45-246A-7844-B71E-9B0A428E8A13}" destId="{FE049ADE-FC29-A946-B12B-9D284E1F6ADB}" srcOrd="2" destOrd="0" presId="urn:microsoft.com/office/officeart/2005/8/layout/hierarchy2"/>
    <dgm:cxn modelId="{3872FB2A-2601-4C3A-B44E-C42047CBC875}" type="presParOf" srcId="{FE049ADE-FC29-A946-B12B-9D284E1F6ADB}" destId="{C2D3FB7C-A34E-EC4A-B243-4047B90641E2}" srcOrd="0" destOrd="0" presId="urn:microsoft.com/office/officeart/2005/8/layout/hierarchy2"/>
    <dgm:cxn modelId="{0FA3DC65-6598-4EF3-81AE-1C53C606209B}" type="presParOf" srcId="{E358BA45-246A-7844-B71E-9B0A428E8A13}" destId="{25CEA64D-B22D-9F45-9B10-34F0098184A9}" srcOrd="3" destOrd="0" presId="urn:microsoft.com/office/officeart/2005/8/layout/hierarchy2"/>
    <dgm:cxn modelId="{454E4162-42C9-48F5-AF20-6D3E73D59DB6}" type="presParOf" srcId="{25CEA64D-B22D-9F45-9B10-34F0098184A9}" destId="{7B41269C-45EE-8A48-8123-EF41A49BDFEC}" srcOrd="0" destOrd="0" presId="urn:microsoft.com/office/officeart/2005/8/layout/hierarchy2"/>
    <dgm:cxn modelId="{6BF58C69-23F2-4323-B711-5ED6A171442B}" type="presParOf" srcId="{25CEA64D-B22D-9F45-9B10-34F0098184A9}" destId="{E1FEB47A-3BC0-424C-8CDB-DBEAB3A7075A}" srcOrd="1" destOrd="0" presId="urn:microsoft.com/office/officeart/2005/8/layout/hierarchy2"/>
    <dgm:cxn modelId="{B294964E-1646-404C-9831-39DFFBADC1BB}" type="presParOf" srcId="{E1FEB47A-3BC0-424C-8CDB-DBEAB3A7075A}" destId="{9C66773E-5E83-B04F-8BB7-3D0B1688AEA9}" srcOrd="0" destOrd="0" presId="urn:microsoft.com/office/officeart/2005/8/layout/hierarchy2"/>
    <dgm:cxn modelId="{64880B4A-210C-4D4C-932C-31A15B932D93}" type="presParOf" srcId="{9C66773E-5E83-B04F-8BB7-3D0B1688AEA9}" destId="{4C1A5F1A-9779-A24C-B551-2F9C506DAE6E}" srcOrd="0" destOrd="0" presId="urn:microsoft.com/office/officeart/2005/8/layout/hierarchy2"/>
    <dgm:cxn modelId="{51922741-ED4D-8248-84C7-809AC906F0BB}" type="presParOf" srcId="{E1FEB47A-3BC0-424C-8CDB-DBEAB3A7075A}" destId="{6AAF84F5-E304-0B49-AA0A-57C038CB2408}" srcOrd="1" destOrd="0" presId="urn:microsoft.com/office/officeart/2005/8/layout/hierarchy2"/>
    <dgm:cxn modelId="{41E7ACE5-EED3-6B42-8557-ECF722C88B4D}" type="presParOf" srcId="{6AAF84F5-E304-0B49-AA0A-57C038CB2408}" destId="{244707AE-EA1E-7B45-A5B2-FA284A3E62FE}" srcOrd="0" destOrd="0" presId="urn:microsoft.com/office/officeart/2005/8/layout/hierarchy2"/>
    <dgm:cxn modelId="{A3F97FDC-5207-3143-82D8-B0FEAB647713}" type="presParOf" srcId="{6AAF84F5-E304-0B49-AA0A-57C038CB2408}" destId="{131A6A40-9B2C-7249-9E15-43F6DD1AB03C}" srcOrd="1" destOrd="0" presId="urn:microsoft.com/office/officeart/2005/8/layout/hierarchy2"/>
    <dgm:cxn modelId="{1C3B81F0-3170-4B35-AEDA-4D73B65E1456}" type="presParOf" srcId="{E358BA45-246A-7844-B71E-9B0A428E8A13}" destId="{E98A7EAF-1740-6E4F-B4CD-25E34B027763}" srcOrd="4" destOrd="0" presId="urn:microsoft.com/office/officeart/2005/8/layout/hierarchy2"/>
    <dgm:cxn modelId="{7B1EA303-82BC-4754-947D-191014C28926}" type="presParOf" srcId="{E98A7EAF-1740-6E4F-B4CD-25E34B027763}" destId="{BF07EB8B-6548-A044-806C-AF13FB09F8F6}" srcOrd="0" destOrd="0" presId="urn:microsoft.com/office/officeart/2005/8/layout/hierarchy2"/>
    <dgm:cxn modelId="{46AF9AB5-2C5C-4E5B-A013-84BA2113178E}" type="presParOf" srcId="{E358BA45-246A-7844-B71E-9B0A428E8A13}" destId="{F92E860F-13F3-2B48-A1BD-22692D5C9775}" srcOrd="5" destOrd="0" presId="urn:microsoft.com/office/officeart/2005/8/layout/hierarchy2"/>
    <dgm:cxn modelId="{A6DAEB5F-3CD9-4EC7-A3B5-07912F82CE09}" type="presParOf" srcId="{F92E860F-13F3-2B48-A1BD-22692D5C9775}" destId="{55107B74-9D7C-4644-A918-672FE92797F8}" srcOrd="0" destOrd="0" presId="urn:microsoft.com/office/officeart/2005/8/layout/hierarchy2"/>
    <dgm:cxn modelId="{987EEE1E-5593-489C-A810-24040FEFC20E}" type="presParOf" srcId="{F92E860F-13F3-2B48-A1BD-22692D5C9775}" destId="{C482FBCB-9294-E049-9224-8480007CB6D5}" srcOrd="1" destOrd="0" presId="urn:microsoft.com/office/officeart/2005/8/layout/hierarchy2"/>
    <dgm:cxn modelId="{332383F1-B2F0-8842-B980-3A0817BA5285}" type="presParOf" srcId="{C482FBCB-9294-E049-9224-8480007CB6D5}" destId="{A390F05A-43DB-1C42-ABD3-D028BEFE7CC1}" srcOrd="0" destOrd="0" presId="urn:microsoft.com/office/officeart/2005/8/layout/hierarchy2"/>
    <dgm:cxn modelId="{A6FA73EB-7667-7E4D-9BEB-3C00C2393558}" type="presParOf" srcId="{A390F05A-43DB-1C42-ABD3-D028BEFE7CC1}" destId="{BE01C447-34F4-0B47-A86C-8DAC1F2B78DB}" srcOrd="0" destOrd="0" presId="urn:microsoft.com/office/officeart/2005/8/layout/hierarchy2"/>
    <dgm:cxn modelId="{56A50593-649B-454A-9EAC-3860043A8740}" type="presParOf" srcId="{C482FBCB-9294-E049-9224-8480007CB6D5}" destId="{74DC3C46-8405-DC4E-A6D8-6CD8FED521A3}" srcOrd="1" destOrd="0" presId="urn:microsoft.com/office/officeart/2005/8/layout/hierarchy2"/>
    <dgm:cxn modelId="{8030C6BE-B082-8F46-A7BF-BD2F8DB774E3}" type="presParOf" srcId="{74DC3C46-8405-DC4E-A6D8-6CD8FED521A3}" destId="{9D765FD1-604A-714E-9D11-52B2564EF307}" srcOrd="0" destOrd="0" presId="urn:microsoft.com/office/officeart/2005/8/layout/hierarchy2"/>
    <dgm:cxn modelId="{1702B64A-4614-F548-ADFE-8ABFCF2129F1}" type="presParOf" srcId="{74DC3C46-8405-DC4E-A6D8-6CD8FED521A3}" destId="{8E4CE7CB-CCE1-3E48-8516-A80257C30CEC}" srcOrd="1" destOrd="0" presId="urn:microsoft.com/office/officeart/2005/8/layout/hierarchy2"/>
    <dgm:cxn modelId="{E572DE0E-CA8A-4FB5-9004-40CB414997AF}" type="presParOf" srcId="{E358BA45-246A-7844-B71E-9B0A428E8A13}" destId="{E69DD5C7-DC9E-3D45-A2C8-969FE3FBCC61}" srcOrd="6" destOrd="0" presId="urn:microsoft.com/office/officeart/2005/8/layout/hierarchy2"/>
    <dgm:cxn modelId="{4BD260C3-0871-4795-A95C-79A5D5A46343}" type="presParOf" srcId="{E69DD5C7-DC9E-3D45-A2C8-969FE3FBCC61}" destId="{020B9A5D-8D74-0D4A-8765-4DF688676212}" srcOrd="0" destOrd="0" presId="urn:microsoft.com/office/officeart/2005/8/layout/hierarchy2"/>
    <dgm:cxn modelId="{32D2C826-D015-44B9-8FB4-8DB80DDB16E8}" type="presParOf" srcId="{E358BA45-246A-7844-B71E-9B0A428E8A13}" destId="{02727FF5-EA72-5A42-B3B9-49F21F10099E}" srcOrd="7" destOrd="0" presId="urn:microsoft.com/office/officeart/2005/8/layout/hierarchy2"/>
    <dgm:cxn modelId="{4F6A17C9-F150-4EBA-9C62-44D95AA47CF1}" type="presParOf" srcId="{02727FF5-EA72-5A42-B3B9-49F21F10099E}" destId="{A0008F77-8269-2640-BC4B-C1129F55BB86}" srcOrd="0" destOrd="0" presId="urn:microsoft.com/office/officeart/2005/8/layout/hierarchy2"/>
    <dgm:cxn modelId="{2F8C50AA-B43E-40D1-AD52-10A15214F321}" type="presParOf" srcId="{02727FF5-EA72-5A42-B3B9-49F21F10099E}" destId="{8DB7D716-F4F5-BF46-9847-A3AEA6300D0F}" srcOrd="1" destOrd="0" presId="urn:microsoft.com/office/officeart/2005/8/layout/hierarchy2"/>
    <dgm:cxn modelId="{52506A21-5E53-E241-BF20-366B7374B90E}" type="presParOf" srcId="{8DB7D716-F4F5-BF46-9847-A3AEA6300D0F}" destId="{D7C91E51-6434-C64B-BB11-54464D5354E7}" srcOrd="0" destOrd="0" presId="urn:microsoft.com/office/officeart/2005/8/layout/hierarchy2"/>
    <dgm:cxn modelId="{828E0C2B-6C7F-8749-ABBC-9EE106CF0484}" type="presParOf" srcId="{D7C91E51-6434-C64B-BB11-54464D5354E7}" destId="{9A04D6A0-EA99-144F-AE8B-7AA6CE1FF396}" srcOrd="0" destOrd="0" presId="urn:microsoft.com/office/officeart/2005/8/layout/hierarchy2"/>
    <dgm:cxn modelId="{17F1001E-E320-5A47-A866-5F77F3F663D9}" type="presParOf" srcId="{8DB7D716-F4F5-BF46-9847-A3AEA6300D0F}" destId="{02F54163-1029-6942-828D-50EF8DF06F5E}" srcOrd="1" destOrd="0" presId="urn:microsoft.com/office/officeart/2005/8/layout/hierarchy2"/>
    <dgm:cxn modelId="{E3FC4CAC-7359-0E43-9B2D-C3E9928F396F}" type="presParOf" srcId="{02F54163-1029-6942-828D-50EF8DF06F5E}" destId="{7F5EA912-289F-5C4B-ADBC-750EA34A5FC5}" srcOrd="0" destOrd="0" presId="urn:microsoft.com/office/officeart/2005/8/layout/hierarchy2"/>
    <dgm:cxn modelId="{5085B321-C607-8D4F-A62D-F5175F3B799D}" type="presParOf" srcId="{02F54163-1029-6942-828D-50EF8DF06F5E}" destId="{C3227CF8-4840-8147-830C-647EB9430648}" srcOrd="1" destOrd="0" presId="urn:microsoft.com/office/officeart/2005/8/layout/hierarchy2"/>
    <dgm:cxn modelId="{7BB21DDD-9DDE-4A7D-9801-326B59C245D8}" type="presParOf" srcId="{E358BA45-246A-7844-B71E-9B0A428E8A13}" destId="{26C14A8F-085F-4A48-95B1-264CFF391E03}" srcOrd="8" destOrd="0" presId="urn:microsoft.com/office/officeart/2005/8/layout/hierarchy2"/>
    <dgm:cxn modelId="{0FE00664-20AD-4F1D-A8A1-35E742690B7E}" type="presParOf" srcId="{26C14A8F-085F-4A48-95B1-264CFF391E03}" destId="{C38D2E1D-4899-4455-BCE6-6656DBE159E6}" srcOrd="0" destOrd="0" presId="urn:microsoft.com/office/officeart/2005/8/layout/hierarchy2"/>
    <dgm:cxn modelId="{3DF674F5-9C59-40B4-91E1-06099F0D5688}" type="presParOf" srcId="{E358BA45-246A-7844-B71E-9B0A428E8A13}" destId="{35ABE8B1-3D23-4D5F-A97F-3DB3F3CDB7A2}" srcOrd="9" destOrd="0" presId="urn:microsoft.com/office/officeart/2005/8/layout/hierarchy2"/>
    <dgm:cxn modelId="{4540FD54-0F35-4153-8140-ED3996E90771}" type="presParOf" srcId="{35ABE8B1-3D23-4D5F-A97F-3DB3F3CDB7A2}" destId="{F3E22462-48D9-4509-A05D-29290021723C}" srcOrd="0" destOrd="0" presId="urn:microsoft.com/office/officeart/2005/8/layout/hierarchy2"/>
    <dgm:cxn modelId="{8CAB80F5-8C60-42FF-80D7-D2CA0A8A6CD8}" type="presParOf" srcId="{35ABE8B1-3D23-4D5F-A97F-3DB3F3CDB7A2}" destId="{4D2BF155-E429-4B8D-9A36-7081B5157F59}" srcOrd="1" destOrd="0" presId="urn:microsoft.com/office/officeart/2005/8/layout/hierarchy2"/>
    <dgm:cxn modelId="{BEAA0343-9526-4640-B40F-CA66FF004BB6}" type="presParOf" srcId="{4D2BF155-E429-4B8D-9A36-7081B5157F59}" destId="{BD368B5E-B358-0940-B1A5-E09F7EE4F380}" srcOrd="0" destOrd="0" presId="urn:microsoft.com/office/officeart/2005/8/layout/hierarchy2"/>
    <dgm:cxn modelId="{22A8D998-D712-D043-BAD9-D84B8D6CA817}" type="presParOf" srcId="{BD368B5E-B358-0940-B1A5-E09F7EE4F380}" destId="{2D2066C2-BE37-F141-8933-503B4C562934}" srcOrd="0" destOrd="0" presId="urn:microsoft.com/office/officeart/2005/8/layout/hierarchy2"/>
    <dgm:cxn modelId="{F3EB0834-BEA9-9C46-B5BA-E0C6B4B25B40}" type="presParOf" srcId="{4D2BF155-E429-4B8D-9A36-7081B5157F59}" destId="{E7591A6B-CD49-BD48-8AE0-B59041983E9A}" srcOrd="1" destOrd="0" presId="urn:microsoft.com/office/officeart/2005/8/layout/hierarchy2"/>
    <dgm:cxn modelId="{C67F86D5-5B0D-3646-8591-98DBA55D9CFF}" type="presParOf" srcId="{E7591A6B-CD49-BD48-8AE0-B59041983E9A}" destId="{8AACCE7F-2548-4A4D-BDFE-214920AE4795}" srcOrd="0" destOrd="0" presId="urn:microsoft.com/office/officeart/2005/8/layout/hierarchy2"/>
    <dgm:cxn modelId="{45C96F22-F6A5-E149-80E5-2B3F10B19B85}" type="presParOf" srcId="{E7591A6B-CD49-BD48-8AE0-B59041983E9A}" destId="{CA2B8321-DE94-5F46-A56D-170E6618E7C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027057-B170-42D6-9022-740F8C76113C}" type="doc">
      <dgm:prSet loTypeId="urn:microsoft.com/office/officeart/2005/8/layout/process2" loCatId="process" qsTypeId="urn:microsoft.com/office/officeart/2005/8/quickstyle/simple1" qsCatId="simple" csTypeId="urn:microsoft.com/office/officeart/2005/8/colors/accent1_2" csCatId="accent1" phldr="1"/>
      <dgm:spPr/>
    </dgm:pt>
    <dgm:pt modelId="{49943061-205D-498F-A590-3AA6C994C15A}">
      <dgm:prSet phldrT="[Text]" custT="1">
        <dgm:style>
          <a:lnRef idx="2">
            <a:schemeClr val="accent6"/>
          </a:lnRef>
          <a:fillRef idx="1">
            <a:schemeClr val="lt1"/>
          </a:fillRef>
          <a:effectRef idx="0">
            <a:schemeClr val="accent6"/>
          </a:effectRef>
          <a:fontRef idx="minor">
            <a:schemeClr val="dk1"/>
          </a:fontRef>
        </dgm:style>
      </dgm:prSet>
      <dgm:spPr>
        <a:noFill/>
      </dgm:spPr>
      <dgm:t>
        <a:bodyPr/>
        <a:lstStyle/>
        <a:p>
          <a:r>
            <a:rPr lang="es-CO" sz="1600">
              <a:solidFill>
                <a:schemeClr val="tx1"/>
              </a:solidFill>
              <a:latin typeface="Oswald" panose="02000503000000000000"/>
            </a:rPr>
            <a:t>Visita técnica a las instalaciones administrativas y operativas de COTECMAR</a:t>
          </a:r>
        </a:p>
      </dgm:t>
    </dgm:pt>
    <dgm:pt modelId="{5C5DFA37-ABEA-474F-A977-FA94033D7C3E}" type="parTrans" cxnId="{A075D4DF-5AE9-4CDC-91CF-4FA171EB4EDC}">
      <dgm:prSet/>
      <dgm:spPr/>
      <dgm:t>
        <a:bodyPr/>
        <a:lstStyle/>
        <a:p>
          <a:endParaRPr lang="es-CO" sz="4000">
            <a:latin typeface="Oswald" panose="02000503000000000000"/>
          </a:endParaRPr>
        </a:p>
      </dgm:t>
    </dgm:pt>
    <dgm:pt modelId="{73AFB6BD-C213-45C5-9C0B-470A3A7932BC}" type="sibTrans" cxnId="{A075D4DF-5AE9-4CDC-91CF-4FA171EB4EDC}">
      <dgm:prSet custT="1"/>
      <dgm:spPr>
        <a:solidFill>
          <a:srgbClr val="587B61"/>
        </a:solidFill>
      </dgm:spPr>
      <dgm:t>
        <a:bodyPr/>
        <a:lstStyle/>
        <a:p>
          <a:endParaRPr lang="es-CO" sz="1200">
            <a:latin typeface="Oswald" panose="02000503000000000000"/>
          </a:endParaRPr>
        </a:p>
      </dgm:t>
    </dgm:pt>
    <dgm:pt modelId="{41EE727B-25AD-4A4A-BE16-F7F6C1629DC3}">
      <dgm:prSet custT="1">
        <dgm:style>
          <a:lnRef idx="2">
            <a:schemeClr val="accent6"/>
          </a:lnRef>
          <a:fillRef idx="1">
            <a:schemeClr val="lt1"/>
          </a:fillRef>
          <a:effectRef idx="0">
            <a:schemeClr val="accent6"/>
          </a:effectRef>
          <a:fontRef idx="minor">
            <a:schemeClr val="dk1"/>
          </a:fontRef>
        </dgm:style>
      </dgm:prSet>
      <dgm:spPr>
        <a:noFill/>
        <a:ln/>
      </dgm:spPr>
      <dgm:t>
        <a:bodyPr spcFirstLastPara="0" vert="horz" wrap="square" lIns="60960" tIns="60960" rIns="60960" bIns="60960" numCol="1" spcCol="1270" anchor="ctr" anchorCtr="0"/>
        <a:lstStyle/>
        <a:p>
          <a:r>
            <a:rPr lang="es-ES" sz="1600" kern="1200">
              <a:latin typeface="Oswald" panose="02000503000000000000"/>
            </a:rPr>
            <a:t> Taller sobre la organización de </a:t>
          </a:r>
          <a:r>
            <a:rPr lang="es-ES" sz="1600" kern="1200">
              <a:solidFill>
                <a:prstClr val="black"/>
              </a:solidFill>
              <a:latin typeface="Oswald" panose="02000503000000000000"/>
              <a:ea typeface="+mn-ea"/>
              <a:cs typeface="+mn-cs"/>
            </a:rPr>
            <a:t>COTECMAR</a:t>
          </a:r>
          <a:r>
            <a:rPr lang="es-ES" sz="1600" kern="1200">
              <a:latin typeface="Oswald" panose="02000503000000000000"/>
            </a:rPr>
            <a:t> </a:t>
          </a:r>
          <a:endParaRPr lang="es-CO" sz="1600" kern="1200">
            <a:latin typeface="Oswald" panose="02000503000000000000"/>
          </a:endParaRPr>
        </a:p>
      </dgm:t>
    </dgm:pt>
    <dgm:pt modelId="{5891C66A-6CEF-4DBA-A7C6-9E3F0E2282AE}" type="parTrans" cxnId="{C40C09B4-F5AC-4CF6-B3DE-589A4078F3A6}">
      <dgm:prSet/>
      <dgm:spPr/>
      <dgm:t>
        <a:bodyPr/>
        <a:lstStyle/>
        <a:p>
          <a:endParaRPr lang="es-CO" sz="4000">
            <a:latin typeface="Oswald" panose="02000503000000000000"/>
          </a:endParaRPr>
        </a:p>
      </dgm:t>
    </dgm:pt>
    <dgm:pt modelId="{39C7CDE6-DC6B-4AA8-8F01-72C761B69FA7}" type="sibTrans" cxnId="{C40C09B4-F5AC-4CF6-B3DE-589A4078F3A6}">
      <dgm:prSet custT="1"/>
      <dgm:spPr>
        <a:solidFill>
          <a:srgbClr val="587B61"/>
        </a:solidFill>
      </dgm:spPr>
      <dgm:t>
        <a:bodyPr/>
        <a:lstStyle/>
        <a:p>
          <a:endParaRPr lang="es-CO" sz="1200">
            <a:latin typeface="Oswald" panose="02000503000000000000"/>
          </a:endParaRPr>
        </a:p>
      </dgm:t>
    </dgm:pt>
    <dgm:pt modelId="{F40941F3-FC05-4119-B16A-0B62921F5FA9}">
      <dgm:prSet custT="1">
        <dgm:style>
          <a:lnRef idx="2">
            <a:schemeClr val="accent6"/>
          </a:lnRef>
          <a:fillRef idx="1">
            <a:schemeClr val="lt1"/>
          </a:fillRef>
          <a:effectRef idx="0">
            <a:schemeClr val="accent6"/>
          </a:effectRef>
          <a:fontRef idx="minor">
            <a:schemeClr val="dk1"/>
          </a:fontRef>
        </dgm:style>
      </dgm:prSet>
      <dgm:spPr>
        <a:noFill/>
        <a:ln/>
      </dgm:spPr>
      <dgm:t>
        <a:bodyPr spcFirstLastPara="0" vert="horz" wrap="square" lIns="60960" tIns="60960" rIns="60960" bIns="60960" numCol="1" spcCol="1270" anchor="ctr" anchorCtr="0"/>
        <a:lstStyle/>
        <a:p>
          <a:r>
            <a:rPr lang="es-ES" sz="1600" kern="1200">
              <a:latin typeface="Oswald" panose="02000503000000000000"/>
            </a:rPr>
            <a:t> Taller de socialización área técnica de </a:t>
          </a:r>
          <a:r>
            <a:rPr lang="es-ES" sz="1600" kern="1200">
              <a:solidFill>
                <a:prstClr val="black"/>
              </a:solidFill>
              <a:latin typeface="Oswald" panose="02000503000000000000"/>
              <a:ea typeface="+mn-ea"/>
              <a:cs typeface="+mn-cs"/>
            </a:rPr>
            <a:t>COTECMAR</a:t>
          </a:r>
          <a:endParaRPr lang="es-CO" sz="1600" kern="1200">
            <a:solidFill>
              <a:prstClr val="black"/>
            </a:solidFill>
            <a:latin typeface="Oswald" panose="02000503000000000000"/>
            <a:ea typeface="+mn-ea"/>
            <a:cs typeface="+mn-cs"/>
          </a:endParaRPr>
        </a:p>
      </dgm:t>
    </dgm:pt>
    <dgm:pt modelId="{01F82D0A-7167-488F-BABB-9AB45FC7D864}" type="parTrans" cxnId="{B37B2952-AF13-4441-AC0D-B213147CE58F}">
      <dgm:prSet/>
      <dgm:spPr/>
      <dgm:t>
        <a:bodyPr/>
        <a:lstStyle/>
        <a:p>
          <a:endParaRPr lang="es-CO" sz="4000">
            <a:latin typeface="Oswald" panose="02000503000000000000"/>
          </a:endParaRPr>
        </a:p>
      </dgm:t>
    </dgm:pt>
    <dgm:pt modelId="{F031E14B-6E90-4FEC-AE0E-DEA8520B732E}" type="sibTrans" cxnId="{B37B2952-AF13-4441-AC0D-B213147CE58F}">
      <dgm:prSet custT="1"/>
      <dgm:spPr>
        <a:solidFill>
          <a:srgbClr val="587B61"/>
        </a:solidFill>
      </dgm:spPr>
      <dgm:t>
        <a:bodyPr/>
        <a:lstStyle/>
        <a:p>
          <a:endParaRPr lang="es-CO" sz="1200">
            <a:latin typeface="Oswald" panose="02000503000000000000"/>
          </a:endParaRPr>
        </a:p>
      </dgm:t>
    </dgm:pt>
    <dgm:pt modelId="{2453D45C-BA25-4736-AA4B-90C662F80378}">
      <dgm:prSet custT="1">
        <dgm:style>
          <a:lnRef idx="2">
            <a:schemeClr val="accent6"/>
          </a:lnRef>
          <a:fillRef idx="1">
            <a:schemeClr val="lt1"/>
          </a:fillRef>
          <a:effectRef idx="0">
            <a:schemeClr val="accent6"/>
          </a:effectRef>
          <a:fontRef idx="minor">
            <a:schemeClr val="dk1"/>
          </a:fontRef>
        </dgm:style>
      </dgm:prSet>
      <dgm:spPr>
        <a:noFill/>
        <a:ln/>
      </dgm:spPr>
      <dgm:t>
        <a:bodyPr spcFirstLastPara="0" vert="horz" wrap="square" lIns="60960" tIns="60960" rIns="60960" bIns="60960" numCol="1" spcCol="1270" anchor="ctr" anchorCtr="0"/>
        <a:lstStyle/>
        <a:p>
          <a:r>
            <a:rPr lang="es-ES" sz="1600" kern="1200">
              <a:latin typeface="Oswald" panose="02000503000000000000"/>
            </a:rPr>
            <a:t>Presentación Sistema de Gestión Ambiental de </a:t>
          </a:r>
          <a:r>
            <a:rPr lang="es-ES" sz="1600" kern="1200">
              <a:solidFill>
                <a:prstClr val="black"/>
              </a:solidFill>
              <a:latin typeface="Oswald" panose="02000503000000000000"/>
              <a:ea typeface="+mn-ea"/>
              <a:cs typeface="+mn-cs"/>
            </a:rPr>
            <a:t>COTECMAR</a:t>
          </a:r>
          <a:endParaRPr lang="es-CO" sz="1600" kern="1200">
            <a:solidFill>
              <a:prstClr val="black"/>
            </a:solidFill>
            <a:latin typeface="Oswald" panose="02000503000000000000"/>
            <a:ea typeface="+mn-ea"/>
            <a:cs typeface="+mn-cs"/>
          </a:endParaRPr>
        </a:p>
      </dgm:t>
    </dgm:pt>
    <dgm:pt modelId="{BAB552CB-F1CD-4316-95D7-12CECE2A59ED}" type="parTrans" cxnId="{BBDB5906-6E35-4993-BB9D-0F4B54FDE1CB}">
      <dgm:prSet/>
      <dgm:spPr/>
      <dgm:t>
        <a:bodyPr/>
        <a:lstStyle/>
        <a:p>
          <a:endParaRPr lang="es-CO" sz="4000">
            <a:latin typeface="Oswald" panose="02000503000000000000"/>
          </a:endParaRPr>
        </a:p>
      </dgm:t>
    </dgm:pt>
    <dgm:pt modelId="{5074B325-BB25-487C-870A-6876E0F13347}" type="sibTrans" cxnId="{BBDB5906-6E35-4993-BB9D-0F4B54FDE1CB}">
      <dgm:prSet/>
      <dgm:spPr/>
      <dgm:t>
        <a:bodyPr/>
        <a:lstStyle/>
        <a:p>
          <a:endParaRPr lang="es-CO" sz="4000">
            <a:latin typeface="Oswald" panose="02000503000000000000"/>
          </a:endParaRPr>
        </a:p>
      </dgm:t>
    </dgm:pt>
    <dgm:pt modelId="{0A2E39E6-D652-4677-85F5-73C859AB37BB}" type="pres">
      <dgm:prSet presAssocID="{C3027057-B170-42D6-9022-740F8C76113C}" presName="linearFlow" presStyleCnt="0">
        <dgm:presLayoutVars>
          <dgm:resizeHandles val="exact"/>
        </dgm:presLayoutVars>
      </dgm:prSet>
      <dgm:spPr/>
    </dgm:pt>
    <dgm:pt modelId="{24425463-1A71-4467-87F0-2D4C399DF602}" type="pres">
      <dgm:prSet presAssocID="{49943061-205D-498F-A590-3AA6C994C15A}" presName="node" presStyleLbl="node1" presStyleIdx="0" presStyleCnt="4" custScaleY="147014">
        <dgm:presLayoutVars>
          <dgm:bulletEnabled val="1"/>
        </dgm:presLayoutVars>
      </dgm:prSet>
      <dgm:spPr/>
    </dgm:pt>
    <dgm:pt modelId="{D3B43959-CDB4-40A9-AC6A-4BD18993ED15}" type="pres">
      <dgm:prSet presAssocID="{73AFB6BD-C213-45C5-9C0B-470A3A7932BC}" presName="sibTrans" presStyleLbl="sibTrans2D1" presStyleIdx="0" presStyleCnt="3"/>
      <dgm:spPr/>
    </dgm:pt>
    <dgm:pt modelId="{4CB1605F-5F41-434F-9DEA-798B4CCDAE98}" type="pres">
      <dgm:prSet presAssocID="{73AFB6BD-C213-45C5-9C0B-470A3A7932BC}" presName="connectorText" presStyleLbl="sibTrans2D1" presStyleIdx="0" presStyleCnt="3"/>
      <dgm:spPr/>
    </dgm:pt>
    <dgm:pt modelId="{4E4A22FC-44D6-4B83-9EE0-18FFFF466EF0}" type="pres">
      <dgm:prSet presAssocID="{41EE727B-25AD-4A4A-BE16-F7F6C1629DC3}" presName="node" presStyleLbl="node1" presStyleIdx="1" presStyleCnt="4">
        <dgm:presLayoutVars>
          <dgm:bulletEnabled val="1"/>
        </dgm:presLayoutVars>
      </dgm:prSet>
      <dgm:spPr>
        <a:xfrm>
          <a:off x="329306" y="1002828"/>
          <a:ext cx="2664652" cy="666163"/>
        </a:xfrm>
        <a:prstGeom prst="roundRect">
          <a:avLst>
            <a:gd name="adj" fmla="val 10000"/>
          </a:avLst>
        </a:prstGeom>
      </dgm:spPr>
    </dgm:pt>
    <dgm:pt modelId="{2D98035A-D972-43C5-B436-57C34B27D8B2}" type="pres">
      <dgm:prSet presAssocID="{39C7CDE6-DC6B-4AA8-8F01-72C761B69FA7}" presName="sibTrans" presStyleLbl="sibTrans2D1" presStyleIdx="1" presStyleCnt="3"/>
      <dgm:spPr/>
    </dgm:pt>
    <dgm:pt modelId="{7B9B52FA-4ACB-446A-9CDB-75E5455C61E4}" type="pres">
      <dgm:prSet presAssocID="{39C7CDE6-DC6B-4AA8-8F01-72C761B69FA7}" presName="connectorText" presStyleLbl="sibTrans2D1" presStyleIdx="1" presStyleCnt="3"/>
      <dgm:spPr/>
    </dgm:pt>
    <dgm:pt modelId="{D294DAF5-B39C-480D-B3D3-0F0D9E96E536}" type="pres">
      <dgm:prSet presAssocID="{F40941F3-FC05-4119-B16A-0B62921F5FA9}" presName="node" presStyleLbl="node1" presStyleIdx="2" presStyleCnt="4">
        <dgm:presLayoutVars>
          <dgm:bulletEnabled val="1"/>
        </dgm:presLayoutVars>
      </dgm:prSet>
      <dgm:spPr>
        <a:xfrm>
          <a:off x="329306" y="2002072"/>
          <a:ext cx="2664652" cy="666163"/>
        </a:xfrm>
        <a:prstGeom prst="roundRect">
          <a:avLst>
            <a:gd name="adj" fmla="val 10000"/>
          </a:avLst>
        </a:prstGeom>
      </dgm:spPr>
    </dgm:pt>
    <dgm:pt modelId="{7030EC9A-52F7-4316-8F94-882E60C7F0F8}" type="pres">
      <dgm:prSet presAssocID="{F031E14B-6E90-4FEC-AE0E-DEA8520B732E}" presName="sibTrans" presStyleLbl="sibTrans2D1" presStyleIdx="2" presStyleCnt="3"/>
      <dgm:spPr/>
    </dgm:pt>
    <dgm:pt modelId="{4F980056-376B-452A-A475-B42FC30D8293}" type="pres">
      <dgm:prSet presAssocID="{F031E14B-6E90-4FEC-AE0E-DEA8520B732E}" presName="connectorText" presStyleLbl="sibTrans2D1" presStyleIdx="2" presStyleCnt="3"/>
      <dgm:spPr/>
    </dgm:pt>
    <dgm:pt modelId="{5C471037-D955-4E3F-8A11-5E357F003722}" type="pres">
      <dgm:prSet presAssocID="{2453D45C-BA25-4736-AA4B-90C662F80378}" presName="node" presStyleLbl="node1" presStyleIdx="3" presStyleCnt="4" custScaleY="131212">
        <dgm:presLayoutVars>
          <dgm:bulletEnabled val="1"/>
        </dgm:presLayoutVars>
      </dgm:prSet>
      <dgm:spPr>
        <a:xfrm>
          <a:off x="329306" y="3001317"/>
          <a:ext cx="2664652" cy="666163"/>
        </a:xfrm>
        <a:prstGeom prst="roundRect">
          <a:avLst>
            <a:gd name="adj" fmla="val 10000"/>
          </a:avLst>
        </a:prstGeom>
      </dgm:spPr>
    </dgm:pt>
  </dgm:ptLst>
  <dgm:cxnLst>
    <dgm:cxn modelId="{BBDB5906-6E35-4993-BB9D-0F4B54FDE1CB}" srcId="{C3027057-B170-42D6-9022-740F8C76113C}" destId="{2453D45C-BA25-4736-AA4B-90C662F80378}" srcOrd="3" destOrd="0" parTransId="{BAB552CB-F1CD-4316-95D7-12CECE2A59ED}" sibTransId="{5074B325-BB25-487C-870A-6876E0F13347}"/>
    <dgm:cxn modelId="{E93E2F1B-AF81-406B-A89A-F266D94DA800}" type="presOf" srcId="{F40941F3-FC05-4119-B16A-0B62921F5FA9}" destId="{D294DAF5-B39C-480D-B3D3-0F0D9E96E536}" srcOrd="0" destOrd="0" presId="urn:microsoft.com/office/officeart/2005/8/layout/process2"/>
    <dgm:cxn modelId="{6B5C481C-3F5B-4F8A-B5A7-6F55489873C1}" type="presOf" srcId="{49943061-205D-498F-A590-3AA6C994C15A}" destId="{24425463-1A71-4467-87F0-2D4C399DF602}" srcOrd="0" destOrd="0" presId="urn:microsoft.com/office/officeart/2005/8/layout/process2"/>
    <dgm:cxn modelId="{4F5C1C26-9BA1-4E22-BA9D-23D13E375E6C}" type="presOf" srcId="{39C7CDE6-DC6B-4AA8-8F01-72C761B69FA7}" destId="{7B9B52FA-4ACB-446A-9CDB-75E5455C61E4}" srcOrd="1" destOrd="0" presId="urn:microsoft.com/office/officeart/2005/8/layout/process2"/>
    <dgm:cxn modelId="{BCF4912E-2874-4449-A337-733A1A3307AE}" type="presOf" srcId="{41EE727B-25AD-4A4A-BE16-F7F6C1629DC3}" destId="{4E4A22FC-44D6-4B83-9EE0-18FFFF466EF0}" srcOrd="0" destOrd="0" presId="urn:microsoft.com/office/officeart/2005/8/layout/process2"/>
    <dgm:cxn modelId="{5DA52464-EF1E-43A9-BF84-1A16779AB96A}" type="presOf" srcId="{C3027057-B170-42D6-9022-740F8C76113C}" destId="{0A2E39E6-D652-4677-85F5-73C859AB37BB}" srcOrd="0" destOrd="0" presId="urn:microsoft.com/office/officeart/2005/8/layout/process2"/>
    <dgm:cxn modelId="{25AA8E49-7011-4DC8-8386-E3A506A97144}" type="presOf" srcId="{73AFB6BD-C213-45C5-9C0B-470A3A7932BC}" destId="{4CB1605F-5F41-434F-9DEA-798B4CCDAE98}" srcOrd="1" destOrd="0" presId="urn:microsoft.com/office/officeart/2005/8/layout/process2"/>
    <dgm:cxn modelId="{B37B2952-AF13-4441-AC0D-B213147CE58F}" srcId="{C3027057-B170-42D6-9022-740F8C76113C}" destId="{F40941F3-FC05-4119-B16A-0B62921F5FA9}" srcOrd="2" destOrd="0" parTransId="{01F82D0A-7167-488F-BABB-9AB45FC7D864}" sibTransId="{F031E14B-6E90-4FEC-AE0E-DEA8520B732E}"/>
    <dgm:cxn modelId="{2747D055-FBC3-40F4-A4BD-B06862AA3848}" type="presOf" srcId="{73AFB6BD-C213-45C5-9C0B-470A3A7932BC}" destId="{D3B43959-CDB4-40A9-AC6A-4BD18993ED15}" srcOrd="0" destOrd="0" presId="urn:microsoft.com/office/officeart/2005/8/layout/process2"/>
    <dgm:cxn modelId="{7FA83D82-33CD-435B-932B-0F52F14AEC71}" type="presOf" srcId="{39C7CDE6-DC6B-4AA8-8F01-72C761B69FA7}" destId="{2D98035A-D972-43C5-B436-57C34B27D8B2}" srcOrd="0" destOrd="0" presId="urn:microsoft.com/office/officeart/2005/8/layout/process2"/>
    <dgm:cxn modelId="{0C84E885-3A55-4F0A-B6D8-E84C6E7FC10E}" type="presOf" srcId="{F031E14B-6E90-4FEC-AE0E-DEA8520B732E}" destId="{4F980056-376B-452A-A475-B42FC30D8293}" srcOrd="1" destOrd="0" presId="urn:microsoft.com/office/officeart/2005/8/layout/process2"/>
    <dgm:cxn modelId="{C40C09B4-F5AC-4CF6-B3DE-589A4078F3A6}" srcId="{C3027057-B170-42D6-9022-740F8C76113C}" destId="{41EE727B-25AD-4A4A-BE16-F7F6C1629DC3}" srcOrd="1" destOrd="0" parTransId="{5891C66A-6CEF-4DBA-A7C6-9E3F0E2282AE}" sibTransId="{39C7CDE6-DC6B-4AA8-8F01-72C761B69FA7}"/>
    <dgm:cxn modelId="{5B0E21D5-5505-4901-8A3C-64CA6F6A8E9A}" type="presOf" srcId="{2453D45C-BA25-4736-AA4B-90C662F80378}" destId="{5C471037-D955-4E3F-8A11-5E357F003722}" srcOrd="0" destOrd="0" presId="urn:microsoft.com/office/officeart/2005/8/layout/process2"/>
    <dgm:cxn modelId="{A075D4DF-5AE9-4CDC-91CF-4FA171EB4EDC}" srcId="{C3027057-B170-42D6-9022-740F8C76113C}" destId="{49943061-205D-498F-A590-3AA6C994C15A}" srcOrd="0" destOrd="0" parTransId="{5C5DFA37-ABEA-474F-A977-FA94033D7C3E}" sibTransId="{73AFB6BD-C213-45C5-9C0B-470A3A7932BC}"/>
    <dgm:cxn modelId="{3AE963EE-60DC-430C-97CD-06DFC63D5DCD}" type="presOf" srcId="{F031E14B-6E90-4FEC-AE0E-DEA8520B732E}" destId="{7030EC9A-52F7-4316-8F94-882E60C7F0F8}" srcOrd="0" destOrd="0" presId="urn:microsoft.com/office/officeart/2005/8/layout/process2"/>
    <dgm:cxn modelId="{B176B36F-12D4-4527-B3CE-CC5B21FD1F72}" type="presParOf" srcId="{0A2E39E6-D652-4677-85F5-73C859AB37BB}" destId="{24425463-1A71-4467-87F0-2D4C399DF602}" srcOrd="0" destOrd="0" presId="urn:microsoft.com/office/officeart/2005/8/layout/process2"/>
    <dgm:cxn modelId="{AF9708FD-81CE-46A4-9A45-E9640F093658}" type="presParOf" srcId="{0A2E39E6-D652-4677-85F5-73C859AB37BB}" destId="{D3B43959-CDB4-40A9-AC6A-4BD18993ED15}" srcOrd="1" destOrd="0" presId="urn:microsoft.com/office/officeart/2005/8/layout/process2"/>
    <dgm:cxn modelId="{C6110EE7-90F7-44AE-9EC8-D04BF57CD614}" type="presParOf" srcId="{D3B43959-CDB4-40A9-AC6A-4BD18993ED15}" destId="{4CB1605F-5F41-434F-9DEA-798B4CCDAE98}" srcOrd="0" destOrd="0" presId="urn:microsoft.com/office/officeart/2005/8/layout/process2"/>
    <dgm:cxn modelId="{E51779CE-8FBA-4A85-B5ED-1BC2017D307E}" type="presParOf" srcId="{0A2E39E6-D652-4677-85F5-73C859AB37BB}" destId="{4E4A22FC-44D6-4B83-9EE0-18FFFF466EF0}" srcOrd="2" destOrd="0" presId="urn:microsoft.com/office/officeart/2005/8/layout/process2"/>
    <dgm:cxn modelId="{25021C3F-13A6-4856-95FA-C12178C2840F}" type="presParOf" srcId="{0A2E39E6-D652-4677-85F5-73C859AB37BB}" destId="{2D98035A-D972-43C5-B436-57C34B27D8B2}" srcOrd="3" destOrd="0" presId="urn:microsoft.com/office/officeart/2005/8/layout/process2"/>
    <dgm:cxn modelId="{9AD11837-F6A1-48E8-A3A2-2B28893EBEAF}" type="presParOf" srcId="{2D98035A-D972-43C5-B436-57C34B27D8B2}" destId="{7B9B52FA-4ACB-446A-9CDB-75E5455C61E4}" srcOrd="0" destOrd="0" presId="urn:microsoft.com/office/officeart/2005/8/layout/process2"/>
    <dgm:cxn modelId="{79BCCD77-73D6-4D2C-889D-0EC6127E550F}" type="presParOf" srcId="{0A2E39E6-D652-4677-85F5-73C859AB37BB}" destId="{D294DAF5-B39C-480D-B3D3-0F0D9E96E536}" srcOrd="4" destOrd="0" presId="urn:microsoft.com/office/officeart/2005/8/layout/process2"/>
    <dgm:cxn modelId="{C4AB1E1E-92F5-49FA-9487-5D781B09806A}" type="presParOf" srcId="{0A2E39E6-D652-4677-85F5-73C859AB37BB}" destId="{7030EC9A-52F7-4316-8F94-882E60C7F0F8}" srcOrd="5" destOrd="0" presId="urn:microsoft.com/office/officeart/2005/8/layout/process2"/>
    <dgm:cxn modelId="{B6B6CE92-B758-4E61-AD5A-B9A5BE17ED4B}" type="presParOf" srcId="{7030EC9A-52F7-4316-8F94-882E60C7F0F8}" destId="{4F980056-376B-452A-A475-B42FC30D8293}" srcOrd="0" destOrd="0" presId="urn:microsoft.com/office/officeart/2005/8/layout/process2"/>
    <dgm:cxn modelId="{0F14E6B3-0CEE-4903-ACE0-47FEA059165A}" type="presParOf" srcId="{0A2E39E6-D652-4677-85F5-73C859AB37BB}" destId="{5C471037-D955-4E3F-8A11-5E357F003722}"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59A17-B4E2-7847-80A8-7ED1A8A5F516}">
      <dsp:nvSpPr>
        <dsp:cNvPr id="0" name=""/>
        <dsp:cNvSpPr/>
      </dsp:nvSpPr>
      <dsp:spPr>
        <a:xfrm>
          <a:off x="688103" y="2037520"/>
          <a:ext cx="1871912" cy="392965"/>
        </a:xfrm>
        <a:prstGeom prst="roundRect">
          <a:avLst>
            <a:gd name="adj" fmla="val 10000"/>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b="0" kern="1200">
              <a:solidFill>
                <a:schemeClr val="tx1"/>
              </a:solidFill>
              <a:latin typeface="Oswald" panose="02000503000000000000" pitchFamily="2" charset="0"/>
            </a:rPr>
            <a:t>Objetivo: Priorizar nodos de transporte.</a:t>
          </a:r>
        </a:p>
      </dsp:txBody>
      <dsp:txXfrm>
        <a:off x="699613" y="2049030"/>
        <a:ext cx="1848892" cy="369945"/>
      </dsp:txXfrm>
    </dsp:sp>
    <dsp:sp modelId="{133CDF9F-B37B-46AB-99CA-58AD2B371276}">
      <dsp:nvSpPr>
        <dsp:cNvPr id="0" name=""/>
        <dsp:cNvSpPr/>
      </dsp:nvSpPr>
      <dsp:spPr>
        <a:xfrm rot="17035371">
          <a:off x="2031393" y="1551773"/>
          <a:ext cx="1392237" cy="13126"/>
        </a:xfrm>
        <a:custGeom>
          <a:avLst/>
          <a:gdLst/>
          <a:ahLst/>
          <a:cxnLst/>
          <a:rect l="0" t="0" r="0" b="0"/>
          <a:pathLst>
            <a:path>
              <a:moveTo>
                <a:pt x="0" y="6563"/>
              </a:moveTo>
              <a:lnTo>
                <a:pt x="1392237" y="65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2692706" y="1523530"/>
        <a:ext cx="69611" cy="69611"/>
      </dsp:txXfrm>
    </dsp:sp>
    <dsp:sp modelId="{981FDA6E-E390-43CA-AF7F-564B30541B50}">
      <dsp:nvSpPr>
        <dsp:cNvPr id="0" name=""/>
        <dsp:cNvSpPr/>
      </dsp:nvSpPr>
      <dsp:spPr>
        <a:xfrm>
          <a:off x="2895008" y="706579"/>
          <a:ext cx="1200601" cy="352179"/>
        </a:xfrm>
        <a:prstGeom prst="roundRect">
          <a:avLst>
            <a:gd name="adj" fmla="val 10000"/>
          </a:avLst>
        </a:prstGeom>
        <a:solidFill>
          <a:srgbClr val="49BCF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MX" sz="1200" kern="1200">
              <a:solidFill>
                <a:schemeClr val="tx1"/>
              </a:solidFill>
              <a:latin typeface="Oswald" panose="02000503000000000000" pitchFamily="2" charset="0"/>
            </a:rPr>
            <a:t>Técnicos</a:t>
          </a:r>
        </a:p>
      </dsp:txBody>
      <dsp:txXfrm>
        <a:off x="2905323" y="716894"/>
        <a:ext cx="1179971" cy="331549"/>
      </dsp:txXfrm>
    </dsp:sp>
    <dsp:sp modelId="{21E08E73-3C1D-4C8F-9635-8344A22FA63E}">
      <dsp:nvSpPr>
        <dsp:cNvPr id="0" name=""/>
        <dsp:cNvSpPr/>
      </dsp:nvSpPr>
      <dsp:spPr>
        <a:xfrm rot="17377182">
          <a:off x="3868166" y="553566"/>
          <a:ext cx="684839" cy="13126"/>
        </a:xfrm>
        <a:custGeom>
          <a:avLst/>
          <a:gdLst/>
          <a:ahLst/>
          <a:cxnLst/>
          <a:rect l="0" t="0" r="0" b="0"/>
          <a:pathLst>
            <a:path>
              <a:moveTo>
                <a:pt x="0" y="6563"/>
              </a:moveTo>
              <a:lnTo>
                <a:pt x="684839"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193465" y="543008"/>
        <a:ext cx="34241" cy="34241"/>
      </dsp:txXfrm>
    </dsp:sp>
    <dsp:sp modelId="{126675C4-FCC3-4D69-A0F4-D436CE603DCF}">
      <dsp:nvSpPr>
        <dsp:cNvPr id="0" name=""/>
        <dsp:cNvSpPr/>
      </dsp:nvSpPr>
      <dsp:spPr>
        <a:xfrm>
          <a:off x="4325562" y="61500"/>
          <a:ext cx="1774048"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Número de embarcaderos</a:t>
          </a:r>
          <a:endParaRPr lang="es-MX" sz="1100" kern="1200">
            <a:solidFill>
              <a:schemeClr val="tx1"/>
            </a:solidFill>
            <a:latin typeface="Oswald" panose="02000503000000000000" pitchFamily="2" charset="0"/>
          </a:endParaRPr>
        </a:p>
      </dsp:txBody>
      <dsp:txXfrm>
        <a:off x="4335877" y="71815"/>
        <a:ext cx="1753418" cy="331549"/>
      </dsp:txXfrm>
    </dsp:sp>
    <dsp:sp modelId="{D4C0C015-8F2E-5C4A-BEB4-0521A5BAF1E9}">
      <dsp:nvSpPr>
        <dsp:cNvPr id="0" name=""/>
        <dsp:cNvSpPr/>
      </dsp:nvSpPr>
      <dsp:spPr>
        <a:xfrm rot="8238">
          <a:off x="6099608" y="233407"/>
          <a:ext cx="1987052" cy="13126"/>
        </a:xfrm>
        <a:custGeom>
          <a:avLst/>
          <a:gdLst/>
          <a:ahLst/>
          <a:cxnLst/>
          <a:rect l="0" t="0" r="0" b="0"/>
          <a:pathLst>
            <a:path>
              <a:moveTo>
                <a:pt x="0" y="6563"/>
              </a:moveTo>
              <a:lnTo>
                <a:pt x="1987052"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43458" y="190294"/>
        <a:ext cx="99352" cy="99352"/>
      </dsp:txXfrm>
    </dsp:sp>
    <dsp:sp modelId="{230688E7-6F30-A240-AB54-5DEE29CF4991}">
      <dsp:nvSpPr>
        <dsp:cNvPr id="0" name=""/>
        <dsp:cNvSpPr/>
      </dsp:nvSpPr>
      <dsp:spPr>
        <a:xfrm>
          <a:off x="8086658" y="66262"/>
          <a:ext cx="1722419" cy="35217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Quibdó</a:t>
          </a:r>
        </a:p>
      </dsp:txBody>
      <dsp:txXfrm>
        <a:off x="8096973" y="76577"/>
        <a:ext cx="1701789" cy="331549"/>
      </dsp:txXfrm>
    </dsp:sp>
    <dsp:sp modelId="{A78CF526-4C87-4835-98F9-A7FB0E9D2645}">
      <dsp:nvSpPr>
        <dsp:cNvPr id="0" name=""/>
        <dsp:cNvSpPr/>
      </dsp:nvSpPr>
      <dsp:spPr>
        <a:xfrm rot="18863422">
          <a:off x="4049408" y="766222"/>
          <a:ext cx="307542" cy="13126"/>
        </a:xfrm>
        <a:custGeom>
          <a:avLst/>
          <a:gdLst/>
          <a:ahLst/>
          <a:cxnLst/>
          <a:rect l="0" t="0" r="0" b="0"/>
          <a:pathLst>
            <a:path>
              <a:moveTo>
                <a:pt x="0" y="6563"/>
              </a:moveTo>
              <a:lnTo>
                <a:pt x="307542"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195491" y="765097"/>
        <a:ext cx="15377" cy="15377"/>
      </dsp:txXfrm>
    </dsp:sp>
    <dsp:sp modelId="{5AC26E88-4258-44C3-8C2C-E3AAC518407A}">
      <dsp:nvSpPr>
        <dsp:cNvPr id="0" name=""/>
        <dsp:cNvSpPr/>
      </dsp:nvSpPr>
      <dsp:spPr>
        <a:xfrm>
          <a:off x="4310749" y="479101"/>
          <a:ext cx="1817859" cy="367601"/>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Tipo de infraestructura  del embarcadero. </a:t>
          </a:r>
          <a:endParaRPr lang="es-MX" sz="1100" kern="1200">
            <a:solidFill>
              <a:schemeClr val="tx1"/>
            </a:solidFill>
            <a:latin typeface="Oswald" panose="02000503000000000000" pitchFamily="2" charset="0"/>
          </a:endParaRPr>
        </a:p>
      </dsp:txBody>
      <dsp:txXfrm>
        <a:off x="4321516" y="489868"/>
        <a:ext cx="1796325" cy="346067"/>
      </dsp:txXfrm>
    </dsp:sp>
    <dsp:sp modelId="{D1D6E1D2-B9BE-4BB1-BC94-C7D06EAC379B}">
      <dsp:nvSpPr>
        <dsp:cNvPr id="0" name=""/>
        <dsp:cNvSpPr/>
      </dsp:nvSpPr>
      <dsp:spPr>
        <a:xfrm rot="2082084">
          <a:off x="4071323" y="953838"/>
          <a:ext cx="273080" cy="13126"/>
        </a:xfrm>
        <a:custGeom>
          <a:avLst/>
          <a:gdLst/>
          <a:ahLst/>
          <a:cxnLst/>
          <a:rect l="0" t="0" r="0" b="0"/>
          <a:pathLst>
            <a:path>
              <a:moveTo>
                <a:pt x="0" y="6563"/>
              </a:moveTo>
              <a:lnTo>
                <a:pt x="273080"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201037" y="953574"/>
        <a:ext cx="13654" cy="13654"/>
      </dsp:txXfrm>
    </dsp:sp>
    <dsp:sp modelId="{54C6567B-93A3-4E7F-91C8-64D0D8B848FA}">
      <dsp:nvSpPr>
        <dsp:cNvPr id="0" name=""/>
        <dsp:cNvSpPr/>
      </dsp:nvSpPr>
      <dsp:spPr>
        <a:xfrm>
          <a:off x="4320117" y="862043"/>
          <a:ext cx="1816444"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MX" sz="1100" kern="1200">
              <a:solidFill>
                <a:schemeClr val="tx1"/>
              </a:solidFill>
              <a:latin typeface="Oswald" panose="02000503000000000000" pitchFamily="2" charset="0"/>
            </a:rPr>
            <a:t>Disponilbilidad energética</a:t>
          </a:r>
        </a:p>
      </dsp:txBody>
      <dsp:txXfrm>
        <a:off x="4330432" y="872358"/>
        <a:ext cx="1795814" cy="331549"/>
      </dsp:txXfrm>
    </dsp:sp>
    <dsp:sp modelId="{7575945D-5845-4F87-B5B9-91A38E244926}">
      <dsp:nvSpPr>
        <dsp:cNvPr id="0" name=""/>
        <dsp:cNvSpPr/>
      </dsp:nvSpPr>
      <dsp:spPr>
        <a:xfrm rot="17481757">
          <a:off x="6078798" y="946952"/>
          <a:ext cx="181721" cy="13126"/>
        </a:xfrm>
        <a:custGeom>
          <a:avLst/>
          <a:gdLst/>
          <a:ahLst/>
          <a:cxnLst/>
          <a:rect l="0" t="0" r="0" b="0"/>
          <a:pathLst>
            <a:path>
              <a:moveTo>
                <a:pt x="0" y="6563"/>
              </a:moveTo>
              <a:lnTo>
                <a:pt x="181721"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6165116" y="948972"/>
        <a:ext cx="9086" cy="9086"/>
      </dsp:txXfrm>
    </dsp:sp>
    <dsp:sp modelId="{4796896C-4B4B-44B0-8C01-166DA29F0D1D}">
      <dsp:nvSpPr>
        <dsp:cNvPr id="0" name=""/>
        <dsp:cNvSpPr/>
      </dsp:nvSpPr>
      <dsp:spPr>
        <a:xfrm>
          <a:off x="6202757" y="692807"/>
          <a:ext cx="1819620" cy="352179"/>
        </a:xfrm>
        <a:prstGeom prst="roundRect">
          <a:avLst>
            <a:gd name="adj" fmla="val 10000"/>
          </a:avLst>
        </a:prstGeom>
        <a:solidFill>
          <a:schemeClr val="accent6"/>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SzPts val="1200"/>
            <a:buFont typeface="Oswald" pitchFamily="2" charset="77"/>
            <a:buNone/>
          </a:pPr>
          <a:r>
            <a:rPr lang="es-CO" sz="1050" b="0" kern="1200">
              <a:solidFill>
                <a:schemeClr val="tx1"/>
              </a:solidFill>
              <a:latin typeface="Oswald" panose="02000503000000000000" pitchFamily="2" charset="0"/>
            </a:rPr>
            <a:t>Continuidad del servicio de energía</a:t>
          </a:r>
          <a:endParaRPr lang="es-MX" sz="1050" b="0" kern="1200">
            <a:solidFill>
              <a:schemeClr val="tx1"/>
            </a:solidFill>
            <a:latin typeface="Oswald" panose="02000503000000000000" pitchFamily="2" charset="0"/>
          </a:endParaRPr>
        </a:p>
      </dsp:txBody>
      <dsp:txXfrm>
        <a:off x="6213072" y="703122"/>
        <a:ext cx="1798990" cy="331549"/>
      </dsp:txXfrm>
    </dsp:sp>
    <dsp:sp modelId="{2B194628-D65F-422A-9C7C-995BBDFF22F2}">
      <dsp:nvSpPr>
        <dsp:cNvPr id="0" name=""/>
        <dsp:cNvSpPr/>
      </dsp:nvSpPr>
      <dsp:spPr>
        <a:xfrm rot="4054786">
          <a:off x="6070860" y="1129750"/>
          <a:ext cx="212417" cy="13126"/>
        </a:xfrm>
        <a:custGeom>
          <a:avLst/>
          <a:gdLst/>
          <a:ahLst/>
          <a:cxnLst/>
          <a:rect l="0" t="0" r="0" b="0"/>
          <a:pathLst>
            <a:path>
              <a:moveTo>
                <a:pt x="0" y="6563"/>
              </a:moveTo>
              <a:lnTo>
                <a:pt x="212417"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6171759" y="1131003"/>
        <a:ext cx="10620" cy="10620"/>
      </dsp:txXfrm>
    </dsp:sp>
    <dsp:sp modelId="{ACE56E63-4DBB-4F24-8E32-7D2433FE4552}">
      <dsp:nvSpPr>
        <dsp:cNvPr id="0" name=""/>
        <dsp:cNvSpPr/>
      </dsp:nvSpPr>
      <dsp:spPr>
        <a:xfrm>
          <a:off x="6217577" y="1058405"/>
          <a:ext cx="1762314" cy="352179"/>
        </a:xfrm>
        <a:prstGeom prst="roundRect">
          <a:avLst>
            <a:gd name="adj" fmla="val 10000"/>
          </a:avLst>
        </a:prstGeom>
        <a:solidFill>
          <a:schemeClr val="accent6"/>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SzPts val="1200"/>
            <a:buFont typeface="Oswald" pitchFamily="2" charset="77"/>
            <a:buNone/>
          </a:pPr>
          <a:r>
            <a:rPr lang="es-CO" sz="1050" b="0" kern="1200">
              <a:solidFill>
                <a:schemeClr val="tx1"/>
              </a:solidFill>
              <a:latin typeface="Oswald" panose="02000503000000000000" pitchFamily="2" charset="0"/>
            </a:rPr>
            <a:t>Disponibiidad de infraestructura energética</a:t>
          </a:r>
          <a:endParaRPr lang="es-MX" sz="1050" kern="1200">
            <a:solidFill>
              <a:schemeClr val="tx1"/>
            </a:solidFill>
            <a:latin typeface="Oswald" panose="02000503000000000000" pitchFamily="2" charset="0"/>
          </a:endParaRPr>
        </a:p>
      </dsp:txBody>
      <dsp:txXfrm>
        <a:off x="6227892" y="1068720"/>
        <a:ext cx="1741684" cy="331549"/>
      </dsp:txXfrm>
    </dsp:sp>
    <dsp:sp modelId="{15578A2D-999E-4F02-8D32-4C7322D3FFE1}">
      <dsp:nvSpPr>
        <dsp:cNvPr id="0" name=""/>
        <dsp:cNvSpPr/>
      </dsp:nvSpPr>
      <dsp:spPr>
        <a:xfrm rot="4084574">
          <a:off x="3914178" y="1144703"/>
          <a:ext cx="579073" cy="13126"/>
        </a:xfrm>
        <a:custGeom>
          <a:avLst/>
          <a:gdLst/>
          <a:ahLst/>
          <a:cxnLst/>
          <a:rect l="0" t="0" r="0" b="0"/>
          <a:pathLst>
            <a:path>
              <a:moveTo>
                <a:pt x="0" y="6563"/>
              </a:moveTo>
              <a:lnTo>
                <a:pt x="579073"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189238" y="1136790"/>
        <a:ext cx="28953" cy="28953"/>
      </dsp:txXfrm>
    </dsp:sp>
    <dsp:sp modelId="{17DAE2CA-4F87-4CF2-8167-4A9E6F1EA648}">
      <dsp:nvSpPr>
        <dsp:cNvPr id="0" name=""/>
        <dsp:cNvSpPr/>
      </dsp:nvSpPr>
      <dsp:spPr>
        <a:xfrm>
          <a:off x="4311820" y="1243774"/>
          <a:ext cx="1807970"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Posibilidad de intermodalidad</a:t>
          </a:r>
          <a:endParaRPr lang="es-MX" sz="1100" kern="1200">
            <a:solidFill>
              <a:schemeClr val="tx1"/>
            </a:solidFill>
            <a:latin typeface="Oswald" panose="02000503000000000000" pitchFamily="2" charset="0"/>
          </a:endParaRPr>
        </a:p>
      </dsp:txBody>
      <dsp:txXfrm>
        <a:off x="4322135" y="1254089"/>
        <a:ext cx="1787340" cy="331549"/>
      </dsp:txXfrm>
    </dsp:sp>
    <dsp:sp modelId="{EA1658F9-84D9-42DD-BCCA-C2F99BB8B3AB}">
      <dsp:nvSpPr>
        <dsp:cNvPr id="0" name=""/>
        <dsp:cNvSpPr/>
      </dsp:nvSpPr>
      <dsp:spPr>
        <a:xfrm rot="19561337">
          <a:off x="2524445" y="2111015"/>
          <a:ext cx="416641" cy="13126"/>
        </a:xfrm>
        <a:custGeom>
          <a:avLst/>
          <a:gdLst/>
          <a:ahLst/>
          <a:cxnLst/>
          <a:rect l="0" t="0" r="0" b="0"/>
          <a:pathLst>
            <a:path>
              <a:moveTo>
                <a:pt x="0" y="6563"/>
              </a:moveTo>
              <a:lnTo>
                <a:pt x="416641" y="65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2722350" y="2107163"/>
        <a:ext cx="20832" cy="20832"/>
      </dsp:txXfrm>
    </dsp:sp>
    <dsp:sp modelId="{2093A607-2FA7-4D66-BFB0-939A43C9BFA4}">
      <dsp:nvSpPr>
        <dsp:cNvPr id="0" name=""/>
        <dsp:cNvSpPr/>
      </dsp:nvSpPr>
      <dsp:spPr>
        <a:xfrm>
          <a:off x="2905517" y="1825065"/>
          <a:ext cx="1200601" cy="352179"/>
        </a:xfrm>
        <a:prstGeom prst="roundRect">
          <a:avLst>
            <a:gd name="adj" fmla="val 10000"/>
          </a:avLst>
        </a:prstGeom>
        <a:solidFill>
          <a:srgbClr val="49BCF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MX" sz="1200" kern="1200">
              <a:solidFill>
                <a:schemeClr val="tx1"/>
              </a:solidFill>
              <a:latin typeface="Oswald" panose="02000503000000000000" pitchFamily="2" charset="0"/>
            </a:rPr>
            <a:t>Económicos</a:t>
          </a:r>
        </a:p>
      </dsp:txBody>
      <dsp:txXfrm>
        <a:off x="2915832" y="1835380"/>
        <a:ext cx="1179971" cy="331549"/>
      </dsp:txXfrm>
    </dsp:sp>
    <dsp:sp modelId="{9315B0F0-9623-4C88-82B4-3B6D8BD11125}">
      <dsp:nvSpPr>
        <dsp:cNvPr id="0" name=""/>
        <dsp:cNvSpPr/>
      </dsp:nvSpPr>
      <dsp:spPr>
        <a:xfrm rot="18956983">
          <a:off x="4065064" y="1893105"/>
          <a:ext cx="291924" cy="13126"/>
        </a:xfrm>
        <a:custGeom>
          <a:avLst/>
          <a:gdLst/>
          <a:ahLst/>
          <a:cxnLst/>
          <a:rect l="0" t="0" r="0" b="0"/>
          <a:pathLst>
            <a:path>
              <a:moveTo>
                <a:pt x="0" y="6563"/>
              </a:moveTo>
              <a:lnTo>
                <a:pt x="291924"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203728" y="1892370"/>
        <a:ext cx="14596" cy="14596"/>
      </dsp:txXfrm>
    </dsp:sp>
    <dsp:sp modelId="{9644D0B8-1DD1-4985-A173-1CFF03363209}">
      <dsp:nvSpPr>
        <dsp:cNvPr id="0" name=""/>
        <dsp:cNvSpPr/>
      </dsp:nvSpPr>
      <dsp:spPr>
        <a:xfrm>
          <a:off x="4315933" y="1622093"/>
          <a:ext cx="1787966"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b="0" kern="1200">
              <a:solidFill>
                <a:schemeClr val="tx1"/>
              </a:solidFill>
              <a:latin typeface="Oswald" panose="02000503000000000000" pitchFamily="2" charset="0"/>
            </a:rPr>
            <a:t>Proyectos futuros</a:t>
          </a:r>
          <a:endParaRPr lang="es-MX" sz="1100" kern="1200">
            <a:solidFill>
              <a:schemeClr val="tx1"/>
            </a:solidFill>
            <a:latin typeface="Oswald" panose="02000503000000000000" pitchFamily="2" charset="0"/>
          </a:endParaRPr>
        </a:p>
      </dsp:txBody>
      <dsp:txXfrm>
        <a:off x="4326248" y="1632408"/>
        <a:ext cx="1767336" cy="331549"/>
      </dsp:txXfrm>
    </dsp:sp>
    <dsp:sp modelId="{EE2B319E-D1F9-8A4E-98B7-3C86DFE3ECF3}">
      <dsp:nvSpPr>
        <dsp:cNvPr id="0" name=""/>
        <dsp:cNvSpPr/>
      </dsp:nvSpPr>
      <dsp:spPr>
        <a:xfrm rot="8439">
          <a:off x="6103897" y="1794092"/>
          <a:ext cx="2014227" cy="13126"/>
        </a:xfrm>
        <a:custGeom>
          <a:avLst/>
          <a:gdLst/>
          <a:ahLst/>
          <a:cxnLst/>
          <a:rect l="0" t="0" r="0" b="0"/>
          <a:pathLst>
            <a:path>
              <a:moveTo>
                <a:pt x="0" y="6563"/>
              </a:moveTo>
              <a:lnTo>
                <a:pt x="2014227"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60655" y="1750299"/>
        <a:ext cx="100711" cy="100711"/>
      </dsp:txXfrm>
    </dsp:sp>
    <dsp:sp modelId="{F0346F8C-CC25-DB41-A25D-AC3EF8B3B620}">
      <dsp:nvSpPr>
        <dsp:cNvPr id="0" name=""/>
        <dsp:cNvSpPr/>
      </dsp:nvSpPr>
      <dsp:spPr>
        <a:xfrm>
          <a:off x="8118121" y="1627037"/>
          <a:ext cx="1750896" cy="35217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Medio Atrato</a:t>
          </a:r>
        </a:p>
      </dsp:txBody>
      <dsp:txXfrm>
        <a:off x="8128436" y="1637352"/>
        <a:ext cx="1730266" cy="331549"/>
      </dsp:txXfrm>
    </dsp:sp>
    <dsp:sp modelId="{9E5C19D2-AB36-DE4B-AA7E-8E45B9C8C977}">
      <dsp:nvSpPr>
        <dsp:cNvPr id="0" name=""/>
        <dsp:cNvSpPr/>
      </dsp:nvSpPr>
      <dsp:spPr>
        <a:xfrm rot="2636363">
          <a:off x="4064994" y="2096533"/>
          <a:ext cx="293824" cy="13126"/>
        </a:xfrm>
        <a:custGeom>
          <a:avLst/>
          <a:gdLst/>
          <a:ahLst/>
          <a:cxnLst/>
          <a:rect l="0" t="0" r="0" b="0"/>
          <a:pathLst>
            <a:path>
              <a:moveTo>
                <a:pt x="0" y="6563"/>
              </a:moveTo>
              <a:lnTo>
                <a:pt x="293824"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204561" y="2095751"/>
        <a:ext cx="14691" cy="14691"/>
      </dsp:txXfrm>
    </dsp:sp>
    <dsp:sp modelId="{A908EC54-35AB-3C49-A617-BF902A83C083}">
      <dsp:nvSpPr>
        <dsp:cNvPr id="0" name=""/>
        <dsp:cNvSpPr/>
      </dsp:nvSpPr>
      <dsp:spPr>
        <a:xfrm>
          <a:off x="4317694" y="2028948"/>
          <a:ext cx="1779732" cy="352179"/>
        </a:xfrm>
        <a:prstGeom prst="roundRect">
          <a:avLst>
            <a:gd name="adj" fmla="val 10000"/>
          </a:avLst>
        </a:prstGeom>
        <a:solidFill>
          <a:schemeClr val="accent1">
            <a:lumMod val="20000"/>
            <a:lumOff val="80000"/>
          </a:schemeClr>
        </a:solidFill>
        <a:ln w="12700" cap="flat" cmpd="sng" algn="ctr">
          <a:solidFill>
            <a:schemeClr val="accent5">
              <a:lumMod val="20000"/>
              <a:lumOff val="8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Potencial de volúmenes de carga y pasajeros </a:t>
          </a:r>
          <a:endParaRPr lang="es-MX" sz="1100" kern="1200">
            <a:latin typeface="Oswald" panose="02000503000000000000" pitchFamily="2" charset="0"/>
          </a:endParaRPr>
        </a:p>
      </dsp:txBody>
      <dsp:txXfrm>
        <a:off x="4328009" y="2039263"/>
        <a:ext cx="1759102" cy="331549"/>
      </dsp:txXfrm>
    </dsp:sp>
    <dsp:sp modelId="{0C76E827-0805-44BE-ACC2-5530A04C897C}">
      <dsp:nvSpPr>
        <dsp:cNvPr id="0" name=""/>
        <dsp:cNvSpPr/>
      </dsp:nvSpPr>
      <dsp:spPr>
        <a:xfrm rot="2989059">
          <a:off x="2464051" y="2434093"/>
          <a:ext cx="540979" cy="13126"/>
        </a:xfrm>
        <a:custGeom>
          <a:avLst/>
          <a:gdLst/>
          <a:ahLst/>
          <a:cxnLst/>
          <a:rect l="0" t="0" r="0" b="0"/>
          <a:pathLst>
            <a:path>
              <a:moveTo>
                <a:pt x="0" y="6563"/>
              </a:moveTo>
              <a:lnTo>
                <a:pt x="540979" y="65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2721017" y="2427132"/>
        <a:ext cx="27048" cy="27048"/>
      </dsp:txXfrm>
    </dsp:sp>
    <dsp:sp modelId="{C67E45A7-05DD-468D-9F4E-A39781A73900}">
      <dsp:nvSpPr>
        <dsp:cNvPr id="0" name=""/>
        <dsp:cNvSpPr/>
      </dsp:nvSpPr>
      <dsp:spPr>
        <a:xfrm>
          <a:off x="2909067" y="2471219"/>
          <a:ext cx="1147746" cy="352179"/>
        </a:xfrm>
        <a:prstGeom prst="roundRect">
          <a:avLst>
            <a:gd name="adj" fmla="val 10000"/>
          </a:avLst>
        </a:prstGeom>
        <a:solidFill>
          <a:srgbClr val="49BCF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MX" sz="1200" kern="1200">
              <a:solidFill>
                <a:schemeClr val="tx1"/>
              </a:solidFill>
              <a:latin typeface="Oswald" panose="02000503000000000000" pitchFamily="2" charset="0"/>
            </a:rPr>
            <a:t>Demográficos</a:t>
          </a:r>
        </a:p>
      </dsp:txBody>
      <dsp:txXfrm>
        <a:off x="2919382" y="2481534"/>
        <a:ext cx="1127116" cy="331549"/>
      </dsp:txXfrm>
    </dsp:sp>
    <dsp:sp modelId="{ED129660-C840-A441-B08C-E2A36F391429}">
      <dsp:nvSpPr>
        <dsp:cNvPr id="0" name=""/>
        <dsp:cNvSpPr/>
      </dsp:nvSpPr>
      <dsp:spPr>
        <a:xfrm rot="21545217">
          <a:off x="4056799" y="2638874"/>
          <a:ext cx="234933" cy="13126"/>
        </a:xfrm>
        <a:custGeom>
          <a:avLst/>
          <a:gdLst/>
          <a:ahLst/>
          <a:cxnLst/>
          <a:rect l="0" t="0" r="0" b="0"/>
          <a:pathLst>
            <a:path>
              <a:moveTo>
                <a:pt x="0" y="6563"/>
              </a:moveTo>
              <a:lnTo>
                <a:pt x="234933"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168392" y="2639564"/>
        <a:ext cx="11746" cy="11746"/>
      </dsp:txXfrm>
    </dsp:sp>
    <dsp:sp modelId="{3D2B3BF5-002C-B440-BF0C-BB894E26B279}">
      <dsp:nvSpPr>
        <dsp:cNvPr id="0" name=""/>
        <dsp:cNvSpPr/>
      </dsp:nvSpPr>
      <dsp:spPr>
        <a:xfrm>
          <a:off x="4291717" y="2467475"/>
          <a:ext cx="1784360"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Poblaciones aledañas. </a:t>
          </a:r>
          <a:endParaRPr lang="es-MX" sz="1100" b="0" kern="1200">
            <a:solidFill>
              <a:schemeClr val="tx1"/>
            </a:solidFill>
            <a:latin typeface="Oswald" panose="02000503000000000000" pitchFamily="2" charset="0"/>
          </a:endParaRPr>
        </a:p>
      </dsp:txBody>
      <dsp:txXfrm>
        <a:off x="4302032" y="2477790"/>
        <a:ext cx="1763730" cy="331549"/>
      </dsp:txXfrm>
    </dsp:sp>
    <dsp:sp modelId="{EE1B4BB8-448B-C64D-8D3C-66316FF5D872}">
      <dsp:nvSpPr>
        <dsp:cNvPr id="0" name=""/>
        <dsp:cNvSpPr/>
      </dsp:nvSpPr>
      <dsp:spPr>
        <a:xfrm rot="21581685">
          <a:off x="6076064" y="2631562"/>
          <a:ext cx="2041931" cy="13126"/>
        </a:xfrm>
        <a:custGeom>
          <a:avLst/>
          <a:gdLst/>
          <a:ahLst/>
          <a:cxnLst/>
          <a:rect l="0" t="0" r="0" b="0"/>
          <a:pathLst>
            <a:path>
              <a:moveTo>
                <a:pt x="0" y="6563"/>
              </a:moveTo>
              <a:lnTo>
                <a:pt x="2041931"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45981" y="2587078"/>
        <a:ext cx="102096" cy="102096"/>
      </dsp:txXfrm>
    </dsp:sp>
    <dsp:sp modelId="{F1814541-6282-FB48-80B7-47345DCDFAAC}">
      <dsp:nvSpPr>
        <dsp:cNvPr id="0" name=""/>
        <dsp:cNvSpPr/>
      </dsp:nvSpPr>
      <dsp:spPr>
        <a:xfrm>
          <a:off x="8117980" y="2456597"/>
          <a:ext cx="1740711" cy="35217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Bellavista, Bojayá</a:t>
          </a:r>
        </a:p>
      </dsp:txBody>
      <dsp:txXfrm>
        <a:off x="8128295" y="2466912"/>
        <a:ext cx="1720081" cy="331549"/>
      </dsp:txXfrm>
    </dsp:sp>
    <dsp:sp modelId="{4E911DE5-01F3-4946-BEC4-C58197377E1F}">
      <dsp:nvSpPr>
        <dsp:cNvPr id="0" name=""/>
        <dsp:cNvSpPr/>
      </dsp:nvSpPr>
      <dsp:spPr>
        <a:xfrm rot="4513829">
          <a:off x="1998744" y="2955864"/>
          <a:ext cx="1506629" cy="13126"/>
        </a:xfrm>
        <a:custGeom>
          <a:avLst/>
          <a:gdLst/>
          <a:ahLst/>
          <a:cxnLst/>
          <a:rect l="0" t="0" r="0" b="0"/>
          <a:pathLst>
            <a:path>
              <a:moveTo>
                <a:pt x="0" y="6563"/>
              </a:moveTo>
              <a:lnTo>
                <a:pt x="1506629" y="65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2714393" y="2924762"/>
        <a:ext cx="75331" cy="75331"/>
      </dsp:txXfrm>
    </dsp:sp>
    <dsp:sp modelId="{E900FBB6-8B4B-B848-A241-EA93E0CAAA8F}">
      <dsp:nvSpPr>
        <dsp:cNvPr id="0" name=""/>
        <dsp:cNvSpPr/>
      </dsp:nvSpPr>
      <dsp:spPr>
        <a:xfrm>
          <a:off x="2944102" y="3525932"/>
          <a:ext cx="1122917" cy="329840"/>
        </a:xfrm>
        <a:prstGeom prst="roundRect">
          <a:avLst>
            <a:gd name="adj" fmla="val 10000"/>
          </a:avLst>
        </a:prstGeom>
        <a:solidFill>
          <a:srgbClr val="49BCF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MX" sz="1200" kern="1200">
              <a:solidFill>
                <a:schemeClr val="tx1"/>
              </a:solidFill>
              <a:latin typeface="Oswald" panose="02000503000000000000" pitchFamily="2" charset="0"/>
            </a:rPr>
            <a:t>Ambientales</a:t>
          </a:r>
        </a:p>
      </dsp:txBody>
      <dsp:txXfrm>
        <a:off x="2953763" y="3535593"/>
        <a:ext cx="1103595" cy="310518"/>
      </dsp:txXfrm>
    </dsp:sp>
    <dsp:sp modelId="{AD589316-94EB-FC47-863F-2699BE255C77}">
      <dsp:nvSpPr>
        <dsp:cNvPr id="0" name=""/>
        <dsp:cNvSpPr/>
      </dsp:nvSpPr>
      <dsp:spPr>
        <a:xfrm rot="17267695">
          <a:off x="3834650" y="3365660"/>
          <a:ext cx="669279" cy="13126"/>
        </a:xfrm>
        <a:custGeom>
          <a:avLst/>
          <a:gdLst/>
          <a:ahLst/>
          <a:cxnLst/>
          <a:rect l="0" t="0" r="0" b="0"/>
          <a:pathLst>
            <a:path>
              <a:moveTo>
                <a:pt x="0" y="6563"/>
              </a:moveTo>
              <a:lnTo>
                <a:pt x="669279"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152557" y="3355491"/>
        <a:ext cx="33463" cy="33463"/>
      </dsp:txXfrm>
    </dsp:sp>
    <dsp:sp modelId="{0D84BB43-DF12-F941-BF32-91781D627D8E}">
      <dsp:nvSpPr>
        <dsp:cNvPr id="0" name=""/>
        <dsp:cNvSpPr/>
      </dsp:nvSpPr>
      <dsp:spPr>
        <a:xfrm>
          <a:off x="4271559" y="2877504"/>
          <a:ext cx="1824142"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endParaRPr lang="es-CO" sz="1100" b="0" kern="1200">
            <a:solidFill>
              <a:schemeClr val="tx1"/>
            </a:solidFill>
            <a:latin typeface="Oswald" panose="02000503000000000000" pitchFamily="2" charset="0"/>
          </a:endParaRPr>
        </a:p>
        <a:p>
          <a:pPr marL="0" lvl="0" indent="0" algn="ctr" defTabSz="488950">
            <a:lnSpc>
              <a:spcPct val="90000"/>
            </a:lnSpc>
            <a:spcBef>
              <a:spcPct val="0"/>
            </a:spcBef>
            <a:spcAft>
              <a:spcPct val="35000"/>
            </a:spcAft>
            <a:buNone/>
          </a:pPr>
          <a:r>
            <a:rPr lang="es-CO" sz="1100" b="0" kern="1200">
              <a:solidFill>
                <a:schemeClr val="tx1"/>
              </a:solidFill>
              <a:latin typeface="Oswald" panose="02000503000000000000" pitchFamily="2" charset="0"/>
            </a:rPr>
            <a:t>Ecosistema estratégico </a:t>
          </a:r>
        </a:p>
        <a:p>
          <a:pPr marL="0" lvl="0" indent="0" algn="ctr" defTabSz="488950">
            <a:lnSpc>
              <a:spcPct val="90000"/>
            </a:lnSpc>
            <a:spcBef>
              <a:spcPct val="0"/>
            </a:spcBef>
            <a:spcAft>
              <a:spcPct val="35000"/>
            </a:spcAft>
            <a:buNone/>
          </a:pPr>
          <a:endParaRPr lang="es-MX" sz="1100" b="0" kern="1200">
            <a:solidFill>
              <a:schemeClr val="tx1"/>
            </a:solidFill>
            <a:latin typeface="Oswald" panose="02000503000000000000" pitchFamily="2" charset="0"/>
          </a:endParaRPr>
        </a:p>
      </dsp:txBody>
      <dsp:txXfrm>
        <a:off x="4281874" y="2887819"/>
        <a:ext cx="1803512" cy="331549"/>
      </dsp:txXfrm>
    </dsp:sp>
    <dsp:sp modelId="{FE049ADE-FC29-A946-B12B-9D284E1F6ADB}">
      <dsp:nvSpPr>
        <dsp:cNvPr id="0" name=""/>
        <dsp:cNvSpPr/>
      </dsp:nvSpPr>
      <dsp:spPr>
        <a:xfrm rot="18611335">
          <a:off x="4010808" y="3563222"/>
          <a:ext cx="316962" cy="13126"/>
        </a:xfrm>
        <a:custGeom>
          <a:avLst/>
          <a:gdLst/>
          <a:ahLst/>
          <a:cxnLst/>
          <a:rect l="0" t="0" r="0" b="0"/>
          <a:pathLst>
            <a:path>
              <a:moveTo>
                <a:pt x="0" y="6563"/>
              </a:moveTo>
              <a:lnTo>
                <a:pt x="316962"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161365" y="3561861"/>
        <a:ext cx="15848" cy="15848"/>
      </dsp:txXfrm>
    </dsp:sp>
    <dsp:sp modelId="{7B41269C-45EE-8A48-8123-EF41A49BDFEC}">
      <dsp:nvSpPr>
        <dsp:cNvPr id="0" name=""/>
        <dsp:cNvSpPr/>
      </dsp:nvSpPr>
      <dsp:spPr>
        <a:xfrm>
          <a:off x="4271559" y="3272629"/>
          <a:ext cx="1872053"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SzPts val="1200"/>
            <a:buFont typeface="Oswald" pitchFamily="2" charset="77"/>
            <a:buNone/>
          </a:pPr>
          <a:r>
            <a:rPr lang="es-CO" sz="1100" b="0" kern="1200">
              <a:solidFill>
                <a:schemeClr val="tx1"/>
              </a:solidFill>
              <a:latin typeface="Oswald" panose="02000503000000000000" pitchFamily="2" charset="0"/>
            </a:rPr>
            <a:t>Infraestructura y/o facilidad de gestión de residuos sólidos </a:t>
          </a:r>
        </a:p>
      </dsp:txBody>
      <dsp:txXfrm>
        <a:off x="4281874" y="3282944"/>
        <a:ext cx="1851423" cy="331549"/>
      </dsp:txXfrm>
    </dsp:sp>
    <dsp:sp modelId="{9C66773E-5E83-B04F-8BB7-3D0B1688AEA9}">
      <dsp:nvSpPr>
        <dsp:cNvPr id="0" name=""/>
        <dsp:cNvSpPr/>
      </dsp:nvSpPr>
      <dsp:spPr>
        <a:xfrm rot="21571498">
          <a:off x="6143578" y="3434020"/>
          <a:ext cx="1962525" cy="13126"/>
        </a:xfrm>
        <a:custGeom>
          <a:avLst/>
          <a:gdLst/>
          <a:ahLst/>
          <a:cxnLst/>
          <a:rect l="0" t="0" r="0" b="0"/>
          <a:pathLst>
            <a:path>
              <a:moveTo>
                <a:pt x="0" y="6563"/>
              </a:moveTo>
              <a:lnTo>
                <a:pt x="1962525"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75778" y="3391520"/>
        <a:ext cx="98126" cy="98126"/>
      </dsp:txXfrm>
    </dsp:sp>
    <dsp:sp modelId="{244707AE-EA1E-7B45-A5B2-FA284A3E62FE}">
      <dsp:nvSpPr>
        <dsp:cNvPr id="0" name=""/>
        <dsp:cNvSpPr/>
      </dsp:nvSpPr>
      <dsp:spPr>
        <a:xfrm>
          <a:off x="8106070" y="3326155"/>
          <a:ext cx="1704183" cy="212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Vigía del fuerte</a:t>
          </a:r>
        </a:p>
      </dsp:txBody>
      <dsp:txXfrm>
        <a:off x="8112296" y="3332381"/>
        <a:ext cx="1691731" cy="200134"/>
      </dsp:txXfrm>
    </dsp:sp>
    <dsp:sp modelId="{E98A7EAF-1740-6E4F-B4CD-25E34B027763}">
      <dsp:nvSpPr>
        <dsp:cNvPr id="0" name=""/>
        <dsp:cNvSpPr/>
      </dsp:nvSpPr>
      <dsp:spPr>
        <a:xfrm rot="2311800">
          <a:off x="4038557" y="3765725"/>
          <a:ext cx="261464" cy="13126"/>
        </a:xfrm>
        <a:custGeom>
          <a:avLst/>
          <a:gdLst/>
          <a:ahLst/>
          <a:cxnLst/>
          <a:rect l="0" t="0" r="0" b="0"/>
          <a:pathLst>
            <a:path>
              <a:moveTo>
                <a:pt x="0" y="6563"/>
              </a:moveTo>
              <a:lnTo>
                <a:pt x="261464"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162753" y="3765752"/>
        <a:ext cx="13073" cy="13073"/>
      </dsp:txXfrm>
    </dsp:sp>
    <dsp:sp modelId="{55107B74-9D7C-4644-A918-672FE92797F8}">
      <dsp:nvSpPr>
        <dsp:cNvPr id="0" name=""/>
        <dsp:cNvSpPr/>
      </dsp:nvSpPr>
      <dsp:spPr>
        <a:xfrm>
          <a:off x="4271559" y="3677635"/>
          <a:ext cx="1896022"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b="0" kern="1200">
              <a:solidFill>
                <a:schemeClr val="tx1"/>
              </a:solidFill>
              <a:latin typeface="Oswald" panose="02000503000000000000" pitchFamily="2" charset="0"/>
            </a:rPr>
            <a:t>Ecosistema productivo</a:t>
          </a:r>
        </a:p>
      </dsp:txBody>
      <dsp:txXfrm>
        <a:off x="4281874" y="3687950"/>
        <a:ext cx="1875392" cy="331549"/>
      </dsp:txXfrm>
    </dsp:sp>
    <dsp:sp modelId="{A390F05A-43DB-1C42-ABD3-D028BEFE7CC1}">
      <dsp:nvSpPr>
        <dsp:cNvPr id="0" name=""/>
        <dsp:cNvSpPr/>
      </dsp:nvSpPr>
      <dsp:spPr>
        <a:xfrm rot="21560593">
          <a:off x="6167517" y="3835996"/>
          <a:ext cx="1948174" cy="13126"/>
        </a:xfrm>
        <a:custGeom>
          <a:avLst/>
          <a:gdLst/>
          <a:ahLst/>
          <a:cxnLst/>
          <a:rect l="0" t="0" r="0" b="0"/>
          <a:pathLst>
            <a:path>
              <a:moveTo>
                <a:pt x="0" y="6563"/>
              </a:moveTo>
              <a:lnTo>
                <a:pt x="1948174"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92900" y="3793855"/>
        <a:ext cx="97408" cy="97408"/>
      </dsp:txXfrm>
    </dsp:sp>
    <dsp:sp modelId="{9D765FD1-604A-714E-9D11-52B2564EF307}">
      <dsp:nvSpPr>
        <dsp:cNvPr id="0" name=""/>
        <dsp:cNvSpPr/>
      </dsp:nvSpPr>
      <dsp:spPr>
        <a:xfrm>
          <a:off x="8115628" y="3707032"/>
          <a:ext cx="1688926" cy="248723"/>
        </a:xfrm>
        <a:prstGeom prst="roundRect">
          <a:avLst>
            <a:gd name="adj" fmla="val 10000"/>
          </a:avLst>
        </a:prstGeom>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Carmen del Darién</a:t>
          </a:r>
        </a:p>
      </dsp:txBody>
      <dsp:txXfrm>
        <a:off x="8122913" y="3714317"/>
        <a:ext cx="1674356" cy="234153"/>
      </dsp:txXfrm>
    </dsp:sp>
    <dsp:sp modelId="{E69DD5C7-DC9E-3D45-A2C8-969FE3FBCC61}">
      <dsp:nvSpPr>
        <dsp:cNvPr id="0" name=""/>
        <dsp:cNvSpPr/>
      </dsp:nvSpPr>
      <dsp:spPr>
        <a:xfrm rot="4182233">
          <a:off x="3874456" y="3960817"/>
          <a:ext cx="589666" cy="13126"/>
        </a:xfrm>
        <a:custGeom>
          <a:avLst/>
          <a:gdLst/>
          <a:ahLst/>
          <a:cxnLst/>
          <a:rect l="0" t="0" r="0" b="0"/>
          <a:pathLst>
            <a:path>
              <a:moveTo>
                <a:pt x="0" y="6563"/>
              </a:moveTo>
              <a:lnTo>
                <a:pt x="589666"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4154548" y="3952639"/>
        <a:ext cx="29483" cy="29483"/>
      </dsp:txXfrm>
    </dsp:sp>
    <dsp:sp modelId="{A0008F77-8269-2640-BC4B-C1129F55BB86}">
      <dsp:nvSpPr>
        <dsp:cNvPr id="0" name=""/>
        <dsp:cNvSpPr/>
      </dsp:nvSpPr>
      <dsp:spPr>
        <a:xfrm>
          <a:off x="4271559" y="4067819"/>
          <a:ext cx="1896022"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b="0" kern="1200">
              <a:solidFill>
                <a:schemeClr val="tx1"/>
              </a:solidFill>
              <a:latin typeface="Oswald" panose="02000503000000000000" pitchFamily="2" charset="0"/>
            </a:rPr>
            <a:t>Uso especial recreativo</a:t>
          </a:r>
        </a:p>
      </dsp:txBody>
      <dsp:txXfrm>
        <a:off x="4281874" y="4078134"/>
        <a:ext cx="1875392" cy="331549"/>
      </dsp:txXfrm>
    </dsp:sp>
    <dsp:sp modelId="{D7C91E51-6434-C64B-BB11-54464D5354E7}">
      <dsp:nvSpPr>
        <dsp:cNvPr id="0" name=""/>
        <dsp:cNvSpPr/>
      </dsp:nvSpPr>
      <dsp:spPr>
        <a:xfrm rot="21575967">
          <a:off x="6167557" y="4230492"/>
          <a:ext cx="1960716" cy="13126"/>
        </a:xfrm>
        <a:custGeom>
          <a:avLst/>
          <a:gdLst/>
          <a:ahLst/>
          <a:cxnLst/>
          <a:rect l="0" t="0" r="0" b="0"/>
          <a:pathLst>
            <a:path>
              <a:moveTo>
                <a:pt x="0" y="6563"/>
              </a:moveTo>
              <a:lnTo>
                <a:pt x="1960716"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98898" y="4188037"/>
        <a:ext cx="98035" cy="98035"/>
      </dsp:txXfrm>
    </dsp:sp>
    <dsp:sp modelId="{7F5EA912-289F-5C4B-ADBC-750EA34A5FC5}">
      <dsp:nvSpPr>
        <dsp:cNvPr id="0" name=""/>
        <dsp:cNvSpPr/>
      </dsp:nvSpPr>
      <dsp:spPr>
        <a:xfrm>
          <a:off x="8128250" y="4112769"/>
          <a:ext cx="1714093" cy="2348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Riosucio</a:t>
          </a:r>
        </a:p>
      </dsp:txBody>
      <dsp:txXfrm>
        <a:off x="8135129" y="4119648"/>
        <a:ext cx="1700335" cy="221107"/>
      </dsp:txXfrm>
    </dsp:sp>
    <dsp:sp modelId="{26C14A8F-085F-4A48-95B1-264CFF391E03}">
      <dsp:nvSpPr>
        <dsp:cNvPr id="0" name=""/>
        <dsp:cNvSpPr/>
      </dsp:nvSpPr>
      <dsp:spPr>
        <a:xfrm rot="4651536">
          <a:off x="3695827" y="4146574"/>
          <a:ext cx="946924" cy="13126"/>
        </a:xfrm>
        <a:custGeom>
          <a:avLst/>
          <a:gdLst/>
          <a:ahLst/>
          <a:cxnLst/>
          <a:rect l="0" t="0" r="0" b="0"/>
          <a:pathLst>
            <a:path>
              <a:moveTo>
                <a:pt x="0" y="6563"/>
              </a:moveTo>
              <a:lnTo>
                <a:pt x="946924" y="65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CO" sz="700" kern="1200">
            <a:latin typeface="Oswald" panose="02000503000000000000" pitchFamily="2" charset="0"/>
          </a:endParaRPr>
        </a:p>
      </dsp:txBody>
      <dsp:txXfrm>
        <a:off x="4145616" y="4129464"/>
        <a:ext cx="47346" cy="47346"/>
      </dsp:txXfrm>
    </dsp:sp>
    <dsp:sp modelId="{F3E22462-48D9-4509-A05D-29290021723C}">
      <dsp:nvSpPr>
        <dsp:cNvPr id="0" name=""/>
        <dsp:cNvSpPr/>
      </dsp:nvSpPr>
      <dsp:spPr>
        <a:xfrm>
          <a:off x="4271559" y="4439333"/>
          <a:ext cx="1865446" cy="352179"/>
        </a:xfrm>
        <a:prstGeom prst="roundRect">
          <a:avLst>
            <a:gd name="adj" fmla="val 10000"/>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b="0" kern="1200">
              <a:solidFill>
                <a:schemeClr val="tx1"/>
              </a:solidFill>
              <a:latin typeface="Oswald" panose="02000503000000000000" pitchFamily="2" charset="0"/>
            </a:rPr>
            <a:t>Infraestructura adaptada al Cambio Climático</a:t>
          </a:r>
        </a:p>
      </dsp:txBody>
      <dsp:txXfrm>
        <a:off x="4281874" y="4449648"/>
        <a:ext cx="1844816" cy="331549"/>
      </dsp:txXfrm>
    </dsp:sp>
    <dsp:sp modelId="{BD368B5E-B358-0940-B1A5-E09F7EE4F380}">
      <dsp:nvSpPr>
        <dsp:cNvPr id="0" name=""/>
        <dsp:cNvSpPr/>
      </dsp:nvSpPr>
      <dsp:spPr>
        <a:xfrm rot="21568398">
          <a:off x="6136964" y="4599833"/>
          <a:ext cx="1963871" cy="13126"/>
        </a:xfrm>
        <a:custGeom>
          <a:avLst/>
          <a:gdLst/>
          <a:ahLst/>
          <a:cxnLst/>
          <a:rect l="0" t="0" r="0" b="0"/>
          <a:pathLst>
            <a:path>
              <a:moveTo>
                <a:pt x="0" y="6563"/>
              </a:moveTo>
              <a:lnTo>
                <a:pt x="1963871" y="65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s-MX" sz="700" kern="1200">
            <a:latin typeface="Oswald" panose="02000503000000000000" pitchFamily="2" charset="0"/>
          </a:endParaRPr>
        </a:p>
      </dsp:txBody>
      <dsp:txXfrm>
        <a:off x="7069803" y="4557300"/>
        <a:ext cx="98193" cy="98193"/>
      </dsp:txXfrm>
    </dsp:sp>
    <dsp:sp modelId="{8AACCE7F-2548-4A4D-BDFE-214920AE4795}">
      <dsp:nvSpPr>
        <dsp:cNvPr id="0" name=""/>
        <dsp:cNvSpPr/>
      </dsp:nvSpPr>
      <dsp:spPr>
        <a:xfrm>
          <a:off x="8100794" y="4473242"/>
          <a:ext cx="1683644" cy="2482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s-MX" sz="1100" kern="1200">
              <a:latin typeface="Oswald" panose="02000503000000000000" pitchFamily="2" charset="0"/>
            </a:rPr>
            <a:t>Turbo</a:t>
          </a:r>
        </a:p>
      </dsp:txBody>
      <dsp:txXfrm>
        <a:off x="8108065" y="4480513"/>
        <a:ext cx="1669102" cy="2337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425463-1A71-4467-87F0-2D4C399DF602}">
      <dsp:nvSpPr>
        <dsp:cNvPr id="0" name=""/>
        <dsp:cNvSpPr/>
      </dsp:nvSpPr>
      <dsp:spPr>
        <a:xfrm>
          <a:off x="354438" y="5045"/>
          <a:ext cx="2562874" cy="941946"/>
        </a:xfrm>
        <a:prstGeom prst="roundRect">
          <a:avLst>
            <a:gd name="adj" fmla="val 10000"/>
          </a:avLst>
        </a:pr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a:solidFill>
                <a:schemeClr val="tx1"/>
              </a:solidFill>
              <a:latin typeface="Oswald" panose="02000503000000000000"/>
            </a:rPr>
            <a:t>Visita técnica a las instalaciones administrativas y operativas de COTECMAR</a:t>
          </a:r>
        </a:p>
      </dsp:txBody>
      <dsp:txXfrm>
        <a:off x="382027" y="32634"/>
        <a:ext cx="2507696" cy="886768"/>
      </dsp:txXfrm>
    </dsp:sp>
    <dsp:sp modelId="{D3B43959-CDB4-40A9-AC6A-4BD18993ED15}">
      <dsp:nvSpPr>
        <dsp:cNvPr id="0" name=""/>
        <dsp:cNvSpPr/>
      </dsp:nvSpPr>
      <dsp:spPr>
        <a:xfrm rot="5400000">
          <a:off x="1515741" y="963009"/>
          <a:ext cx="240269" cy="288323"/>
        </a:xfrm>
        <a:prstGeom prst="rightArrow">
          <a:avLst>
            <a:gd name="adj1" fmla="val 60000"/>
            <a:gd name="adj2" fmla="val 50000"/>
          </a:avLst>
        </a:prstGeom>
        <a:solidFill>
          <a:srgbClr val="587B6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O" sz="1200" kern="1200">
            <a:latin typeface="Oswald" panose="02000503000000000000"/>
          </a:endParaRPr>
        </a:p>
      </dsp:txBody>
      <dsp:txXfrm rot="-5400000">
        <a:off x="1549380" y="987036"/>
        <a:ext cx="172993" cy="168188"/>
      </dsp:txXfrm>
    </dsp:sp>
    <dsp:sp modelId="{4E4A22FC-44D6-4B83-9EE0-18FFFF466EF0}">
      <dsp:nvSpPr>
        <dsp:cNvPr id="0" name=""/>
        <dsp:cNvSpPr/>
      </dsp:nvSpPr>
      <dsp:spPr>
        <a:xfrm>
          <a:off x="354438" y="1267350"/>
          <a:ext cx="2562874" cy="640718"/>
        </a:xfrm>
        <a:prstGeom prst="roundRect">
          <a:avLst>
            <a:gd name="adj" fmla="val 10000"/>
          </a:avLst>
        </a:pr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Oswald" panose="02000503000000000000"/>
            </a:rPr>
            <a:t> Taller sobre la organización de </a:t>
          </a:r>
          <a:r>
            <a:rPr lang="es-ES" sz="1600" kern="1200">
              <a:solidFill>
                <a:prstClr val="black"/>
              </a:solidFill>
              <a:latin typeface="Oswald" panose="02000503000000000000"/>
              <a:ea typeface="+mn-ea"/>
              <a:cs typeface="+mn-cs"/>
            </a:rPr>
            <a:t>COTECMAR</a:t>
          </a:r>
          <a:r>
            <a:rPr lang="es-ES" sz="1600" kern="1200">
              <a:latin typeface="Oswald" panose="02000503000000000000"/>
            </a:rPr>
            <a:t> </a:t>
          </a:r>
          <a:endParaRPr lang="es-CO" sz="1600" kern="1200">
            <a:latin typeface="Oswald" panose="02000503000000000000"/>
          </a:endParaRPr>
        </a:p>
      </dsp:txBody>
      <dsp:txXfrm>
        <a:off x="373204" y="1286116"/>
        <a:ext cx="2525342" cy="603186"/>
      </dsp:txXfrm>
    </dsp:sp>
    <dsp:sp modelId="{2D98035A-D972-43C5-B436-57C34B27D8B2}">
      <dsp:nvSpPr>
        <dsp:cNvPr id="0" name=""/>
        <dsp:cNvSpPr/>
      </dsp:nvSpPr>
      <dsp:spPr>
        <a:xfrm rot="5400000">
          <a:off x="1515741" y="1924087"/>
          <a:ext cx="240269" cy="288323"/>
        </a:xfrm>
        <a:prstGeom prst="rightArrow">
          <a:avLst>
            <a:gd name="adj1" fmla="val 60000"/>
            <a:gd name="adj2" fmla="val 50000"/>
          </a:avLst>
        </a:prstGeom>
        <a:solidFill>
          <a:srgbClr val="587B6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O" sz="1200" kern="1200">
            <a:latin typeface="Oswald" panose="02000503000000000000"/>
          </a:endParaRPr>
        </a:p>
      </dsp:txBody>
      <dsp:txXfrm rot="-5400000">
        <a:off x="1549380" y="1948114"/>
        <a:ext cx="172993" cy="168188"/>
      </dsp:txXfrm>
    </dsp:sp>
    <dsp:sp modelId="{D294DAF5-B39C-480D-B3D3-0F0D9E96E536}">
      <dsp:nvSpPr>
        <dsp:cNvPr id="0" name=""/>
        <dsp:cNvSpPr/>
      </dsp:nvSpPr>
      <dsp:spPr>
        <a:xfrm>
          <a:off x="354438" y="2228428"/>
          <a:ext cx="2562874" cy="640718"/>
        </a:xfrm>
        <a:prstGeom prst="roundRect">
          <a:avLst>
            <a:gd name="adj" fmla="val 10000"/>
          </a:avLst>
        </a:pr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Oswald" panose="02000503000000000000"/>
            </a:rPr>
            <a:t> Taller de socialización área técnica de </a:t>
          </a:r>
          <a:r>
            <a:rPr lang="es-ES" sz="1600" kern="1200">
              <a:solidFill>
                <a:prstClr val="black"/>
              </a:solidFill>
              <a:latin typeface="Oswald" panose="02000503000000000000"/>
              <a:ea typeface="+mn-ea"/>
              <a:cs typeface="+mn-cs"/>
            </a:rPr>
            <a:t>COTECMAR</a:t>
          </a:r>
          <a:endParaRPr lang="es-CO" sz="1600" kern="1200">
            <a:solidFill>
              <a:prstClr val="black"/>
            </a:solidFill>
            <a:latin typeface="Oswald" panose="02000503000000000000"/>
            <a:ea typeface="+mn-ea"/>
            <a:cs typeface="+mn-cs"/>
          </a:endParaRPr>
        </a:p>
      </dsp:txBody>
      <dsp:txXfrm>
        <a:off x="373204" y="2247194"/>
        <a:ext cx="2525342" cy="603186"/>
      </dsp:txXfrm>
    </dsp:sp>
    <dsp:sp modelId="{7030EC9A-52F7-4316-8F94-882E60C7F0F8}">
      <dsp:nvSpPr>
        <dsp:cNvPr id="0" name=""/>
        <dsp:cNvSpPr/>
      </dsp:nvSpPr>
      <dsp:spPr>
        <a:xfrm rot="5400000">
          <a:off x="1515741" y="2885165"/>
          <a:ext cx="240269" cy="288323"/>
        </a:xfrm>
        <a:prstGeom prst="rightArrow">
          <a:avLst>
            <a:gd name="adj1" fmla="val 60000"/>
            <a:gd name="adj2" fmla="val 50000"/>
          </a:avLst>
        </a:prstGeom>
        <a:solidFill>
          <a:srgbClr val="587B6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O" sz="1200" kern="1200">
            <a:latin typeface="Oswald" panose="02000503000000000000"/>
          </a:endParaRPr>
        </a:p>
      </dsp:txBody>
      <dsp:txXfrm rot="-5400000">
        <a:off x="1549380" y="2909192"/>
        <a:ext cx="172993" cy="168188"/>
      </dsp:txXfrm>
    </dsp:sp>
    <dsp:sp modelId="{5C471037-D955-4E3F-8A11-5E357F003722}">
      <dsp:nvSpPr>
        <dsp:cNvPr id="0" name=""/>
        <dsp:cNvSpPr/>
      </dsp:nvSpPr>
      <dsp:spPr>
        <a:xfrm>
          <a:off x="354438" y="3189506"/>
          <a:ext cx="2562874" cy="840699"/>
        </a:xfrm>
        <a:prstGeom prst="roundRect">
          <a:avLst>
            <a:gd name="adj" fmla="val 10000"/>
          </a:avLst>
        </a:pr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Oswald" panose="02000503000000000000"/>
            </a:rPr>
            <a:t>Presentación Sistema de Gestión Ambiental de </a:t>
          </a:r>
          <a:r>
            <a:rPr lang="es-ES" sz="1600" kern="1200">
              <a:solidFill>
                <a:prstClr val="black"/>
              </a:solidFill>
              <a:latin typeface="Oswald" panose="02000503000000000000"/>
              <a:ea typeface="+mn-ea"/>
              <a:cs typeface="+mn-cs"/>
            </a:rPr>
            <a:t>COTECMAR</a:t>
          </a:r>
          <a:endParaRPr lang="es-CO" sz="1600" kern="1200">
            <a:solidFill>
              <a:prstClr val="black"/>
            </a:solidFill>
            <a:latin typeface="Oswald" panose="02000503000000000000"/>
            <a:ea typeface="+mn-ea"/>
            <a:cs typeface="+mn-cs"/>
          </a:endParaRPr>
        </a:p>
      </dsp:txBody>
      <dsp:txXfrm>
        <a:off x="379061" y="3214129"/>
        <a:ext cx="2513628" cy="79145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9-28T23:31:55.482"/>
    </inkml:context>
    <inkml:brush xml:id="br0">
      <inkml:brushProperty name="width" value="0.035" units="cm"/>
      <inkml:brushProperty name="height" value="0.035" units="cm"/>
    </inkml:brush>
  </inkml:definitions>
  <inkml:trace contextRef="#ctx0" brushRef="#br0">1 1 488 0 0,'0'0'-72'0'0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9-28T23:31:55.892"/>
    </inkml:context>
    <inkml:brush xml:id="br0">
      <inkml:brushProperty name="width" value="0.035" units="cm"/>
      <inkml:brushProperty name="height" value="0.035" units="cm"/>
    </inkml:brush>
  </inkml:definitions>
  <inkml:trace contextRef="#ctx0" brushRef="#br0">714 1 24 0 0,'0'0'21'0'0,"1"22"13"0"0,0-15-11 0 0,-1-1-1 0 0,0 1 1 0 0,-1 0 0 0 0,0 8-1 0 0,-80 440 1702 0 0,67-350-1122 0 0,-18 84 201 0 0,0-56-603 0 0,-44 158-99 0 0,14-75 156 0 0,38-120-85 0 0,-4 14 107 0 0,6-55-172 0 0,-43 80 0 0 0,10-26-63 0 0,-4 40 31 0 0,10-21-76 0 0,43-115 23 0 0,-1-1 0 0 0,-10 14 0 0 0,11-17-1 0 0,0 0-1 0 0,0 0 0 0 0,1 0 0 0 0,1 1 0 0 0,-5 11 0 0 0,-3 32 399 0 0,2 0 0 0 0,-5 100-1 0 0,8-72-10 0 0,2 99 350 0 0,7-157-692 0 0,0-1-1 0 0,2 1 1 0 0,0-1 0 0 0,10 28-1 0 0,36 85 236 0 0,-29-82-189 0 0,73 175 10 0 0,-36-89-32 0 0,-6-19-104 0 0,42 115 43 0 0,88 334 76 0 0,-155-482-55 0 0,122 410-10 0 0,-113-361 102 0 0,-35-132-118 0 0,1 8-198 0 0,-2-11 145 0 0,-1-1 0 0 0,1 0 1 0 0,0 0-1 0 0,0 1 0 0 0,0-1 0 0 0,0 0 0 0 0,0 0 0 0 0,-1 0 1 0 0,1 1-1 0 0,0-1 0 0 0,0 0 0 0 0,0 0 0 0 0,-1 0 1 0 0,1 0-1 0 0,0 1 0 0 0,0-1 0 0 0,-1 0 0 0 0,1 0 1 0 0,0 0-1 0 0,0 0 0 0 0,-1 0 0 0 0,1 0 0 0 0,0 0 1 0 0,0 0-1 0 0,-1 0 0 0 0,1 1 0 0 0,0-1 0 0 0,0 0 0 0 0,-1 0 1 0 0,1-1-1 0 0,0 1 0 0 0,-1 0 0 0 0,1 0 0 0 0,0 0 1 0 0,0 0-1 0 0,-1 0 0 0 0,1 0 0 0 0,0 0 0 0 0,-1 0 1 0 0,-11-1-443 0 0,-5 1-211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280B6C17-2097-4406-952C-FBF8F738D0FA}" type="datetimeFigureOut">
              <a:rPr lang="es-CO" smtClean="0"/>
              <a:t>2/10/2023</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2228480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80B6C17-2097-4406-952C-FBF8F738D0FA}" type="datetimeFigureOut">
              <a:rPr lang="es-CO" smtClean="0"/>
              <a:t>2/10/2023</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231839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80B6C17-2097-4406-952C-FBF8F738D0FA}" type="datetimeFigureOut">
              <a:rPr lang="es-CO" smtClean="0"/>
              <a:t>2/10/2023</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3407339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280B6C17-2097-4406-952C-FBF8F738D0FA}" type="datetimeFigureOut">
              <a:rPr lang="es-CO" smtClean="0"/>
              <a:t>2/10/2023</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376127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280B6C17-2097-4406-952C-FBF8F738D0FA}" type="datetimeFigureOut">
              <a:rPr lang="es-CO" smtClean="0"/>
              <a:t>2/10/2023</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314987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280B6C17-2097-4406-952C-FBF8F738D0FA}" type="datetimeFigureOut">
              <a:rPr lang="es-CO" smtClean="0"/>
              <a:t>2/10/2023</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234416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280B6C17-2097-4406-952C-FBF8F738D0FA}" type="datetimeFigureOut">
              <a:rPr lang="es-CO" smtClean="0"/>
              <a:t>2/10/2023</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1356435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80B6C17-2097-4406-952C-FBF8F738D0FA}" type="datetimeFigureOut">
              <a:rPr lang="es-CO" smtClean="0"/>
              <a:t>2/10/2023</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3551626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80B6C17-2097-4406-952C-FBF8F738D0FA}" type="datetimeFigureOut">
              <a:rPr lang="es-CO" smtClean="0"/>
              <a:t>2/10/2023</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194660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80B6C17-2097-4406-952C-FBF8F738D0FA}" type="datetimeFigureOut">
              <a:rPr lang="es-CO" smtClean="0"/>
              <a:t>2/10/2023</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9686F37-1196-4208-9A25-FB211C1AA5D3}" type="slidenum">
              <a:rPr lang="es-CO" smtClean="0"/>
              <a:t>‹#›</a:t>
            </a:fld>
            <a:endParaRPr lang="es-CO"/>
          </a:p>
        </p:txBody>
      </p:sp>
    </p:spTree>
    <p:extLst>
      <p:ext uri="{BB962C8B-B14F-4D97-AF65-F5344CB8AC3E}">
        <p14:creationId xmlns:p14="http://schemas.microsoft.com/office/powerpoint/2010/main" val="54951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0B6C17-2097-4406-952C-FBF8F738D0FA}" type="datetimeFigureOut">
              <a:rPr lang="es-CO" smtClean="0"/>
              <a:t>2/10/2023</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686F37-1196-4208-9A25-FB211C1AA5D3}" type="slidenum">
              <a:rPr lang="es-CO" smtClean="0"/>
              <a:t>‹#›</a:t>
            </a:fld>
            <a:endParaRPr lang="es-CO"/>
          </a:p>
        </p:txBody>
      </p:sp>
    </p:spTree>
    <p:extLst>
      <p:ext uri="{BB962C8B-B14F-4D97-AF65-F5344CB8AC3E}">
        <p14:creationId xmlns:p14="http://schemas.microsoft.com/office/powerpoint/2010/main" val="1563639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customXml" Target="../ink/ink2.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33.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2.xml"/><Relationship Id="rId5" Type="http://schemas.openxmlformats.org/officeDocument/2006/relationships/image" Target="../media/image38.png"/><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3.xml"/><Relationship Id="rId5" Type="http://schemas.openxmlformats.org/officeDocument/2006/relationships/image" Target="../media/image40.png"/><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8/10/relationships/comments" Target="../comments/modernComment_13C_31CF7F08.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microsoft.com/office/2018/10/relationships/comments" Target="../comments/modernComment_116_426509B7.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a:t> </a:t>
            </a:r>
            <a:endParaRPr lang="es-CO"/>
          </a:p>
        </p:txBody>
      </p:sp>
      <p:sp>
        <p:nvSpPr>
          <p:cNvPr id="3" name="Subtítulo 2"/>
          <p:cNvSpPr>
            <a:spLocks noGrp="1"/>
          </p:cNvSpPr>
          <p:nvPr>
            <p:ph type="subTitle" idx="1"/>
          </p:nvPr>
        </p:nvSpPr>
        <p:spPr/>
        <p:txBody>
          <a:bodyPr/>
          <a:lstStyle/>
          <a:p>
            <a:r>
              <a:rPr lang="es-ES"/>
              <a:t> </a:t>
            </a:r>
            <a:endParaRPr lang="es-CO"/>
          </a:p>
        </p:txBody>
      </p:sp>
      <p:sp>
        <p:nvSpPr>
          <p:cNvPr id="4" name="CuadroTexto 3">
            <a:extLst>
              <a:ext uri="{FF2B5EF4-FFF2-40B4-BE49-F238E27FC236}">
                <a16:creationId xmlns:a16="http://schemas.microsoft.com/office/drawing/2014/main" id="{95C61E88-EA5C-DD84-94C0-1CCD7F25E350}"/>
              </a:ext>
            </a:extLst>
          </p:cNvPr>
          <p:cNvSpPr txBox="1"/>
          <p:nvPr/>
        </p:nvSpPr>
        <p:spPr>
          <a:xfrm>
            <a:off x="2954215" y="5257800"/>
            <a:ext cx="2475914" cy="369332"/>
          </a:xfrm>
          <a:prstGeom prst="rect">
            <a:avLst/>
          </a:prstGeom>
          <a:solidFill>
            <a:srgbClr val="F9EBD8"/>
          </a:solidFill>
        </p:spPr>
        <p:txBody>
          <a:bodyPr wrap="square" rtlCol="0">
            <a:spAutoFit/>
          </a:bodyPr>
          <a:lstStyle/>
          <a:p>
            <a:r>
              <a:rPr lang="es-ES">
                <a:latin typeface="Oswald" panose="02000503000000000000" pitchFamily="2" charset="0"/>
              </a:rPr>
              <a:t>TN Edwin Giovanny Paipa</a:t>
            </a:r>
            <a:endParaRPr lang="es-CO">
              <a:latin typeface="Oswald" panose="02000503000000000000" pitchFamily="2" charset="0"/>
            </a:endParaRPr>
          </a:p>
        </p:txBody>
      </p:sp>
      <p:grpSp>
        <p:nvGrpSpPr>
          <p:cNvPr id="7" name="Grupo 6">
            <a:extLst>
              <a:ext uri="{FF2B5EF4-FFF2-40B4-BE49-F238E27FC236}">
                <a16:creationId xmlns:a16="http://schemas.microsoft.com/office/drawing/2014/main" id="{1F5F2FAD-F21D-3A46-C19F-775EE1F307EB}"/>
              </a:ext>
            </a:extLst>
          </p:cNvPr>
          <p:cNvGrpSpPr/>
          <p:nvPr/>
        </p:nvGrpSpPr>
        <p:grpSpPr>
          <a:xfrm>
            <a:off x="9606644" y="1127553"/>
            <a:ext cx="285120" cy="1884240"/>
            <a:chOff x="9606644" y="1127553"/>
            <a:chExt cx="285120" cy="1884240"/>
          </a:xfrm>
        </p:grpSpPr>
        <mc:AlternateContent xmlns:mc="http://schemas.openxmlformats.org/markup-compatibility/2006" xmlns:p14="http://schemas.microsoft.com/office/powerpoint/2010/main">
          <mc:Choice Requires="p14">
            <p:contentPart p14:bwMode="auto" r:id="rId2">
              <p14:nvContentPartPr>
                <p14:cNvPr id="5" name="Entrada de lápiz 4">
                  <a:extLst>
                    <a:ext uri="{FF2B5EF4-FFF2-40B4-BE49-F238E27FC236}">
                      <a16:creationId xmlns:a16="http://schemas.microsoft.com/office/drawing/2014/main" id="{8ABE6495-639E-04EF-B76A-FB8BE34BABFC}"/>
                    </a:ext>
                  </a:extLst>
                </p14:cNvPr>
                <p14:cNvContentPartPr/>
                <p14:nvPr/>
              </p14:nvContentPartPr>
              <p14:xfrm>
                <a:off x="9863324" y="1127553"/>
                <a:ext cx="360" cy="360"/>
              </p14:xfrm>
            </p:contentPart>
          </mc:Choice>
          <mc:Fallback xmlns="">
            <p:pic>
              <p:nvPicPr>
                <p:cNvPr id="5" name="Entrada de lápiz 4">
                  <a:extLst>
                    <a:ext uri="{FF2B5EF4-FFF2-40B4-BE49-F238E27FC236}">
                      <a16:creationId xmlns:a16="http://schemas.microsoft.com/office/drawing/2014/main" id="{8ABE6495-639E-04EF-B76A-FB8BE34BABFC}"/>
                    </a:ext>
                  </a:extLst>
                </p:cNvPr>
                <p:cNvPicPr/>
                <p:nvPr/>
              </p:nvPicPr>
              <p:blipFill>
                <a:blip r:embed="rId3"/>
                <a:stretch>
                  <a:fillRect/>
                </a:stretch>
              </p:blipFill>
              <p:spPr>
                <a:xfrm>
                  <a:off x="9857204" y="1121433"/>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Entrada de lápiz 5">
                  <a:extLst>
                    <a:ext uri="{FF2B5EF4-FFF2-40B4-BE49-F238E27FC236}">
                      <a16:creationId xmlns:a16="http://schemas.microsoft.com/office/drawing/2014/main" id="{0CE067EC-BB56-2699-62FE-198E95049991}"/>
                    </a:ext>
                  </a:extLst>
                </p14:cNvPr>
                <p14:cNvContentPartPr/>
                <p14:nvPr/>
              </p14:nvContentPartPr>
              <p14:xfrm>
                <a:off x="9606644" y="1127553"/>
                <a:ext cx="285120" cy="1884240"/>
              </p14:xfrm>
            </p:contentPart>
          </mc:Choice>
          <mc:Fallback xmlns="">
            <p:pic>
              <p:nvPicPr>
                <p:cNvPr id="6" name="Entrada de lápiz 5">
                  <a:extLst>
                    <a:ext uri="{FF2B5EF4-FFF2-40B4-BE49-F238E27FC236}">
                      <a16:creationId xmlns:a16="http://schemas.microsoft.com/office/drawing/2014/main" id="{0CE067EC-BB56-2699-62FE-198E95049991}"/>
                    </a:ext>
                  </a:extLst>
                </p:cNvPr>
                <p:cNvPicPr/>
                <p:nvPr/>
              </p:nvPicPr>
              <p:blipFill>
                <a:blip r:embed="rId5"/>
                <a:stretch>
                  <a:fillRect/>
                </a:stretch>
              </p:blipFill>
              <p:spPr>
                <a:xfrm>
                  <a:off x="9600524" y="1121433"/>
                  <a:ext cx="297360" cy="1896480"/>
                </a:xfrm>
                <a:prstGeom prst="rect">
                  <a:avLst/>
                </a:prstGeom>
              </p:spPr>
            </p:pic>
          </mc:Fallback>
        </mc:AlternateContent>
      </p:grpSp>
    </p:spTree>
    <p:extLst>
      <p:ext uri="{BB962C8B-B14F-4D97-AF65-F5344CB8AC3E}">
        <p14:creationId xmlns:p14="http://schemas.microsoft.com/office/powerpoint/2010/main" val="3334804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FF4FD2-18AF-3B63-9752-BC96A0D815EF}"/>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 </a:t>
            </a:r>
            <a:r>
              <a:rPr lang="es" sz="2400" b="1" spc="180">
                <a:solidFill>
                  <a:srgbClr val="A1CC3A"/>
                </a:solidFill>
                <a:latin typeface="Oswald" panose="02000503000000000000" pitchFamily="2" charset="0"/>
                <a:sym typeface="Dosis"/>
              </a:rPr>
              <a:t>Actividad 1.2 </a:t>
            </a:r>
          </a:p>
        </p:txBody>
      </p:sp>
      <p:sp>
        <p:nvSpPr>
          <p:cNvPr id="5" name="CuadroTexto 1">
            <a:extLst>
              <a:ext uri="{FF2B5EF4-FFF2-40B4-BE49-F238E27FC236}">
                <a16:creationId xmlns:a16="http://schemas.microsoft.com/office/drawing/2014/main" id="{859F0DF9-A3E2-40E7-7EA4-BE6E17A39442}"/>
              </a:ext>
            </a:extLst>
          </p:cNvPr>
          <p:cNvSpPr txBox="1"/>
          <p:nvPr/>
        </p:nvSpPr>
        <p:spPr>
          <a:xfrm>
            <a:off x="4652411" y="3326532"/>
            <a:ext cx="3057464" cy="2308324"/>
          </a:xfrm>
          <a:prstGeom prst="rect">
            <a:avLst/>
          </a:prstGeom>
          <a:noFill/>
        </p:spPr>
        <p:txBody>
          <a:bodyPr wrap="square">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s-ES" i="0">
                <a:solidFill>
                  <a:srgbClr val="56795F"/>
                </a:solidFill>
                <a:effectLst/>
                <a:latin typeface="Oswald" panose="02000503000000000000" pitchFamily="2" charset="0"/>
                <a:cs typeface="Biome" panose="020B0502040204020203" pitchFamily="34" charset="0"/>
              </a:rPr>
              <a:t>Estructura del casco</a:t>
            </a:r>
          </a:p>
          <a:p>
            <a:pPr algn="l"/>
            <a:r>
              <a:rPr lang="es-ES">
                <a:solidFill>
                  <a:srgbClr val="56795F"/>
                </a:solidFill>
                <a:latin typeface="Oswald" panose="02000503000000000000" pitchFamily="2" charset="0"/>
                <a:cs typeface="Biome" panose="020B0502040204020203" pitchFamily="34" charset="0"/>
              </a:rPr>
              <a:t>Planta propulsora</a:t>
            </a:r>
          </a:p>
          <a:p>
            <a:pPr algn="l"/>
            <a:r>
              <a:rPr lang="es-ES" i="0">
                <a:solidFill>
                  <a:srgbClr val="56795F"/>
                </a:solidFill>
                <a:effectLst/>
                <a:latin typeface="Oswald" panose="02000503000000000000" pitchFamily="2" charset="0"/>
                <a:cs typeface="Biome" panose="020B0502040204020203" pitchFamily="34" charset="0"/>
              </a:rPr>
              <a:t>Planta eléctrica</a:t>
            </a:r>
          </a:p>
          <a:p>
            <a:pPr algn="l"/>
            <a:r>
              <a:rPr lang="es-ES">
                <a:solidFill>
                  <a:srgbClr val="56795F"/>
                </a:solidFill>
                <a:latin typeface="Oswald" panose="02000503000000000000" pitchFamily="2" charset="0"/>
                <a:cs typeface="Biome" panose="020B0502040204020203" pitchFamily="34" charset="0"/>
              </a:rPr>
              <a:t>Mando y vigilancia</a:t>
            </a:r>
          </a:p>
          <a:p>
            <a:pPr algn="l"/>
            <a:r>
              <a:rPr lang="es-ES">
                <a:solidFill>
                  <a:srgbClr val="56795F"/>
                </a:solidFill>
                <a:latin typeface="Oswald" panose="02000503000000000000" pitchFamily="2" charset="0"/>
                <a:cs typeface="Biome" panose="020B0502040204020203" pitchFamily="34" charset="0"/>
              </a:rPr>
              <a:t>Sistemas auxiliares</a:t>
            </a:r>
          </a:p>
          <a:p>
            <a:r>
              <a:rPr lang="es-ES" i="0">
                <a:solidFill>
                  <a:srgbClr val="56795F"/>
                </a:solidFill>
                <a:effectLst/>
                <a:latin typeface="Oswald" panose="02000503000000000000" pitchFamily="2" charset="0"/>
                <a:cs typeface="Biome" panose="020B0502040204020203" pitchFamily="34" charset="0"/>
              </a:rPr>
              <a:t>Habitabilidad y equipamiento</a:t>
            </a:r>
          </a:p>
          <a:p>
            <a:pPr algn="l"/>
            <a:r>
              <a:rPr lang="es-ES">
                <a:solidFill>
                  <a:srgbClr val="56795F"/>
                </a:solidFill>
                <a:latin typeface="Oswald" panose="02000503000000000000" pitchFamily="2" charset="0"/>
                <a:cs typeface="Biome" panose="020B0502040204020203" pitchFamily="34" charset="0"/>
              </a:rPr>
              <a:t>Arquitectura naval y seguridad</a:t>
            </a:r>
          </a:p>
          <a:p>
            <a:r>
              <a:rPr lang="es-ES" i="0">
                <a:solidFill>
                  <a:srgbClr val="56795F"/>
                </a:solidFill>
                <a:effectLst/>
                <a:latin typeface="Oswald" panose="02000503000000000000" pitchFamily="2" charset="0"/>
                <a:cs typeface="Biome" panose="020B0502040204020203" pitchFamily="34" charset="0"/>
              </a:rPr>
              <a:t>Generalidades y administración </a:t>
            </a:r>
          </a:p>
        </p:txBody>
      </p:sp>
      <p:graphicFrame>
        <p:nvGraphicFramePr>
          <p:cNvPr id="7" name="Gráfico 6">
            <a:extLst>
              <a:ext uri="{FF2B5EF4-FFF2-40B4-BE49-F238E27FC236}">
                <a16:creationId xmlns:a16="http://schemas.microsoft.com/office/drawing/2014/main" id="{2B34D89A-9A5F-EA99-164A-2F0B5548DB50}"/>
              </a:ext>
            </a:extLst>
          </p:cNvPr>
          <p:cNvGraphicFramePr>
            <a:graphicFrameLocks/>
          </p:cNvGraphicFramePr>
          <p:nvPr>
            <p:extLst>
              <p:ext uri="{D42A27DB-BD31-4B8C-83A1-F6EECF244321}">
                <p14:modId xmlns:p14="http://schemas.microsoft.com/office/powerpoint/2010/main" val="2900800079"/>
              </p:ext>
            </p:extLst>
          </p:nvPr>
        </p:nvGraphicFramePr>
        <p:xfrm>
          <a:off x="566186" y="2642835"/>
          <a:ext cx="4086225" cy="3252789"/>
        </p:xfrm>
        <a:graphic>
          <a:graphicData uri="http://schemas.openxmlformats.org/drawingml/2006/chart">
            <c:chart xmlns:c="http://schemas.openxmlformats.org/drawingml/2006/chart" xmlns:r="http://schemas.openxmlformats.org/officeDocument/2006/relationships" r:id="rId2"/>
          </a:graphicData>
        </a:graphic>
      </p:graphicFrame>
      <p:sp>
        <p:nvSpPr>
          <p:cNvPr id="8" name="CuadroTexto 7">
            <a:extLst>
              <a:ext uri="{FF2B5EF4-FFF2-40B4-BE49-F238E27FC236}">
                <a16:creationId xmlns:a16="http://schemas.microsoft.com/office/drawing/2014/main" id="{E02BC58A-EC22-52AA-6ED8-EC410A436487}"/>
              </a:ext>
            </a:extLst>
          </p:cNvPr>
          <p:cNvSpPr txBox="1"/>
          <p:nvPr/>
        </p:nvSpPr>
        <p:spPr>
          <a:xfrm>
            <a:off x="2748653" y="1735279"/>
            <a:ext cx="6864979" cy="461665"/>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2400" spc="50">
                <a:latin typeface="Oswald" panose="02000503000000000000" pitchFamily="2" charset="0"/>
                <a:ea typeface="Dosis"/>
                <a:cs typeface="Dosis"/>
              </a:defRPr>
            </a:lvl1pPr>
          </a:lstStyle>
          <a:p>
            <a:r>
              <a:rPr lang="es-ES"/>
              <a:t>Clasificación de las 626 normas para priorización:</a:t>
            </a:r>
            <a:endParaRPr lang="es-CO"/>
          </a:p>
        </p:txBody>
      </p:sp>
      <p:graphicFrame>
        <p:nvGraphicFramePr>
          <p:cNvPr id="9" name="Gráfico 8">
            <a:extLst>
              <a:ext uri="{FF2B5EF4-FFF2-40B4-BE49-F238E27FC236}">
                <a16:creationId xmlns:a16="http://schemas.microsoft.com/office/drawing/2014/main" id="{822F2806-5836-2A56-D85D-11E3B43632A3}"/>
              </a:ext>
            </a:extLst>
          </p:cNvPr>
          <p:cNvGraphicFramePr>
            <a:graphicFrameLocks/>
          </p:cNvGraphicFramePr>
          <p:nvPr>
            <p:extLst>
              <p:ext uri="{D42A27DB-BD31-4B8C-83A1-F6EECF244321}">
                <p14:modId xmlns:p14="http://schemas.microsoft.com/office/powerpoint/2010/main" val="1867859872"/>
              </p:ext>
            </p:extLst>
          </p:nvPr>
        </p:nvGraphicFramePr>
        <p:xfrm>
          <a:off x="6862871" y="2830009"/>
          <a:ext cx="5424055" cy="315671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82849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1E8C452-5DC9-C9E1-D998-D0379A5C7BD4}"/>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 </a:t>
            </a:r>
            <a:r>
              <a:rPr lang="es" sz="2400" b="1" spc="180">
                <a:solidFill>
                  <a:srgbClr val="A1CC3A"/>
                </a:solidFill>
                <a:latin typeface="Oswald" panose="02000503000000000000" pitchFamily="2" charset="0"/>
                <a:sym typeface="Dosis"/>
              </a:rPr>
              <a:t>Actividad 1.2 </a:t>
            </a:r>
          </a:p>
        </p:txBody>
      </p:sp>
      <p:sp>
        <p:nvSpPr>
          <p:cNvPr id="6" name="CuadroTexto 5">
            <a:extLst>
              <a:ext uri="{FF2B5EF4-FFF2-40B4-BE49-F238E27FC236}">
                <a16:creationId xmlns:a16="http://schemas.microsoft.com/office/drawing/2014/main" id="{2D81E986-5C53-6F36-FFBF-5D6BCF8636CA}"/>
              </a:ext>
            </a:extLst>
          </p:cNvPr>
          <p:cNvSpPr txBox="1"/>
          <p:nvPr/>
        </p:nvSpPr>
        <p:spPr>
          <a:xfrm>
            <a:off x="278296" y="1551131"/>
            <a:ext cx="4015409" cy="2569480"/>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2400" spc="50">
                <a:latin typeface="Oswald" panose="02000503000000000000" pitchFamily="2" charset="0"/>
                <a:ea typeface="Dosis"/>
                <a:cs typeface="Dosis"/>
              </a:defRPr>
            </a:lvl1pPr>
          </a:lstStyle>
          <a:p>
            <a:r>
              <a:rPr lang="es-ES" sz="2000"/>
              <a:t>Categorías para la preselección  de priorización de normas: </a:t>
            </a:r>
          </a:p>
          <a:p>
            <a:r>
              <a:rPr lang="es-ES" sz="2000"/>
              <a:t>1.   No adoptadas</a:t>
            </a:r>
          </a:p>
          <a:p>
            <a:r>
              <a:rPr lang="es-ES" sz="2000"/>
              <a:t>2. Aplicables a embarcaciones con eslora &lt; 10 m </a:t>
            </a:r>
          </a:p>
          <a:p>
            <a:r>
              <a:rPr lang="es-ES" sz="2000"/>
              <a:t>3. Aplicables en electromovilidad y eco-amigabilidad</a:t>
            </a:r>
          </a:p>
          <a:p>
            <a:r>
              <a:rPr lang="es-CO" sz="2000"/>
              <a:t>4.  Normas del comité ISO/TC 188</a:t>
            </a:r>
          </a:p>
        </p:txBody>
      </p:sp>
      <p:graphicFrame>
        <p:nvGraphicFramePr>
          <p:cNvPr id="9" name="Tabla 8">
            <a:extLst>
              <a:ext uri="{FF2B5EF4-FFF2-40B4-BE49-F238E27FC236}">
                <a16:creationId xmlns:a16="http://schemas.microsoft.com/office/drawing/2014/main" id="{2D620201-DE1F-6D4C-315F-54155DB76C5E}"/>
              </a:ext>
            </a:extLst>
          </p:cNvPr>
          <p:cNvGraphicFramePr>
            <a:graphicFrameLocks noGrp="1"/>
          </p:cNvGraphicFramePr>
          <p:nvPr>
            <p:extLst>
              <p:ext uri="{D42A27DB-BD31-4B8C-83A1-F6EECF244321}">
                <p14:modId xmlns:p14="http://schemas.microsoft.com/office/powerpoint/2010/main" val="474548228"/>
              </p:ext>
            </p:extLst>
          </p:nvPr>
        </p:nvGraphicFramePr>
        <p:xfrm>
          <a:off x="4804229" y="1551131"/>
          <a:ext cx="6882081" cy="4935913"/>
        </p:xfrm>
        <a:graphic>
          <a:graphicData uri="http://schemas.openxmlformats.org/drawingml/2006/table">
            <a:tbl>
              <a:tblPr>
                <a:tableStyleId>{5C22544A-7EE6-4342-B048-85BDC9FD1C3A}</a:tableStyleId>
              </a:tblPr>
              <a:tblGrid>
                <a:gridCol w="1080066">
                  <a:extLst>
                    <a:ext uri="{9D8B030D-6E8A-4147-A177-3AD203B41FA5}">
                      <a16:colId xmlns:a16="http://schemas.microsoft.com/office/drawing/2014/main" val="646036204"/>
                    </a:ext>
                  </a:extLst>
                </a:gridCol>
                <a:gridCol w="5802015">
                  <a:extLst>
                    <a:ext uri="{9D8B030D-6E8A-4147-A177-3AD203B41FA5}">
                      <a16:colId xmlns:a16="http://schemas.microsoft.com/office/drawing/2014/main" val="3561634072"/>
                    </a:ext>
                  </a:extLst>
                </a:gridCol>
              </a:tblGrid>
              <a:tr h="241993">
                <a:tc>
                  <a:txBody>
                    <a:bodyPr/>
                    <a:lstStyle/>
                    <a:p>
                      <a:pPr algn="just" fontAlgn="ctr"/>
                      <a:r>
                        <a:rPr lang="es-CO" sz="1400" u="none" strike="noStrike">
                          <a:effectLst/>
                          <a:latin typeface="Oswald Light" panose="02000506000000020004" pitchFamily="50" charset="0"/>
                        </a:rPr>
                        <a:t>ISO 8846:1990</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 Dispositivos eléctricos - Protección contra la ignición de los gases inflamables circundantes</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4292710760"/>
                  </a:ext>
                </a:extLst>
              </a:tr>
              <a:tr h="241993">
                <a:tc>
                  <a:txBody>
                    <a:bodyPr/>
                    <a:lstStyle/>
                    <a:p>
                      <a:pPr algn="just" fontAlgn="ctr"/>
                      <a:r>
                        <a:rPr lang="es-CO" sz="1400" u="none" strike="noStrike">
                          <a:effectLst/>
                          <a:latin typeface="Oswald Light" panose="02000506000000020004" pitchFamily="50" charset="0"/>
                        </a:rPr>
                        <a:t>ISO 25197: 2020</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Embarcaciones pequeñas: sistemas de control eléctrico / electrónico para la dirección, el cambio y el acelerador</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1170187978"/>
                  </a:ext>
                </a:extLst>
              </a:tr>
              <a:tr h="196040">
                <a:tc>
                  <a:txBody>
                    <a:bodyPr/>
                    <a:lstStyle/>
                    <a:p>
                      <a:pPr algn="just" fontAlgn="ctr"/>
                      <a:r>
                        <a:rPr lang="es-CO" sz="1400" u="none" strike="noStrike">
                          <a:effectLst/>
                          <a:latin typeface="Oswald Light" panose="02000506000000020004" pitchFamily="50" charset="0"/>
                        </a:rPr>
                        <a:t>ISO/TS 23625:2021</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Embarcaciones pequeñas: Baterías de iones de litio</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119709100"/>
                  </a:ext>
                </a:extLst>
              </a:tr>
              <a:tr h="196040">
                <a:tc>
                  <a:txBody>
                    <a:bodyPr/>
                    <a:lstStyle/>
                    <a:p>
                      <a:pPr algn="just" fontAlgn="ctr"/>
                      <a:r>
                        <a:rPr lang="es-CO" sz="1400" u="none" strike="noStrike">
                          <a:effectLst/>
                          <a:latin typeface="Oswald Light" panose="02000506000000020004" pitchFamily="50" charset="0"/>
                        </a:rPr>
                        <a:t>ISO 8849:2003</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CO" sz="1400" u="none" strike="noStrike">
                          <a:effectLst/>
                          <a:latin typeface="Oswald Light" panose="02000506000000020004" pitchFamily="50" charset="0"/>
                        </a:rPr>
                        <a:t>Pequeñas embarcaciones. Bombas de sentinas eléctricas de corriente continua. (ISO 8849:2003)</a:t>
                      </a:r>
                      <a:endParaRPr lang="es-CO"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4058270547"/>
                  </a:ext>
                </a:extLst>
              </a:tr>
              <a:tr h="241993">
                <a:tc>
                  <a:txBody>
                    <a:bodyPr/>
                    <a:lstStyle/>
                    <a:p>
                      <a:pPr algn="just" fontAlgn="ctr"/>
                      <a:r>
                        <a:rPr lang="es-CO" sz="1400" u="none" strike="noStrike">
                          <a:effectLst/>
                          <a:latin typeface="Oswald Light" panose="02000506000000020004" pitchFamily="50" charset="0"/>
                        </a:rPr>
                        <a:t>ISO 10133:2012</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Sistemas eléctricos. Instalaciones de corriente continua a muy baja tensión. (ISO 10133:2012).</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3489149654"/>
                  </a:ext>
                </a:extLst>
              </a:tr>
              <a:tr h="241993">
                <a:tc>
                  <a:txBody>
                    <a:bodyPr/>
                    <a:lstStyle/>
                    <a:p>
                      <a:pPr algn="just" fontAlgn="ctr"/>
                      <a:r>
                        <a:rPr lang="es-CO" sz="1400" u="none" strike="noStrike">
                          <a:effectLst/>
                          <a:latin typeface="Oswald Light" panose="02000506000000020004" pitchFamily="50" charset="0"/>
                        </a:rPr>
                        <a:t>ISO 12133:2011</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sistemas de detección de monóxido de carbono (CO)</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3535440577"/>
                  </a:ext>
                </a:extLst>
              </a:tr>
              <a:tr h="392080">
                <a:tc>
                  <a:txBody>
                    <a:bodyPr/>
                    <a:lstStyle/>
                    <a:p>
                      <a:pPr algn="just" fontAlgn="ctr"/>
                      <a:r>
                        <a:rPr lang="es-CO" sz="1400" u="none" strike="noStrike">
                          <a:effectLst/>
                          <a:latin typeface="Oswald Light" panose="02000506000000020004" pitchFamily="50" charset="0"/>
                        </a:rPr>
                        <a:t>ISO 14509-2:2008</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Ruido aéreo emitido por las embarcaciones de recreo a motor. Parte 2: Evaluación del ruido utilizando embarcaciones de referencia. (ISO 14509-2:2006)</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3476187198"/>
                  </a:ext>
                </a:extLst>
              </a:tr>
              <a:tr h="392080">
                <a:tc>
                  <a:txBody>
                    <a:bodyPr/>
                    <a:lstStyle/>
                    <a:p>
                      <a:pPr algn="just" fontAlgn="ctr"/>
                      <a:r>
                        <a:rPr lang="es-CO" sz="1400" u="none" strike="noStrike">
                          <a:effectLst/>
                          <a:latin typeface="Oswald Light" panose="02000506000000020004" pitchFamily="50" charset="0"/>
                        </a:rPr>
                        <a:t>ISO 14509-3:2009</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Ruido aéreo emitido por embarcaciones de recreo a motor. Parte 3: Evaluación del ruido utilizando procedimientos de cálculo y medición. (ISO 14509-3:2009).</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2966394359"/>
                  </a:ext>
                </a:extLst>
              </a:tr>
              <a:tr h="196040">
                <a:tc>
                  <a:txBody>
                    <a:bodyPr/>
                    <a:lstStyle/>
                    <a:p>
                      <a:pPr algn="just" fontAlgn="ctr"/>
                      <a:r>
                        <a:rPr lang="es-CO" sz="1400" u="none" strike="noStrike">
                          <a:effectLst/>
                          <a:latin typeface="Oswald Light" panose="02000506000000020004" pitchFamily="50" charset="0"/>
                        </a:rPr>
                        <a:t>ISO 16315:2016</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Sistema de propulsión eléctrica</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3460213642"/>
                  </a:ext>
                </a:extLst>
              </a:tr>
              <a:tr h="196040">
                <a:tc>
                  <a:txBody>
                    <a:bodyPr/>
                    <a:lstStyle/>
                    <a:p>
                      <a:pPr algn="just" fontAlgn="ctr"/>
                      <a:r>
                        <a:rPr lang="es-CO" sz="1400" u="none" strike="noStrike">
                          <a:effectLst/>
                          <a:latin typeface="Oswald Light" panose="02000506000000020004" pitchFamily="50" charset="0"/>
                        </a:rPr>
                        <a:t>ISO 16180:2013</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Luces de navegación. Instalación, ubicación y visibilidad .(ISO 16180:2013).</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336403841"/>
                  </a:ext>
                </a:extLst>
              </a:tr>
              <a:tr h="196040">
                <a:tc>
                  <a:txBody>
                    <a:bodyPr/>
                    <a:lstStyle/>
                    <a:p>
                      <a:pPr algn="just" fontAlgn="ctr"/>
                      <a:r>
                        <a:rPr lang="es-CO" sz="1400" u="none" strike="noStrike">
                          <a:effectLst/>
                          <a:latin typeface="Oswald Light" panose="02000506000000020004" pitchFamily="50" charset="0"/>
                        </a:rPr>
                        <a:t>ISO 19009:2015</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Luces de navegación eléctricas. Prestaciones de las luces LED .(ISO 19009:2015).</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1839463759"/>
                  </a:ext>
                </a:extLst>
              </a:tr>
              <a:tr h="392080">
                <a:tc>
                  <a:txBody>
                    <a:bodyPr/>
                    <a:lstStyle/>
                    <a:p>
                      <a:pPr algn="just" fontAlgn="ctr"/>
                      <a:r>
                        <a:rPr lang="es-CO" sz="1400" u="none" strike="noStrike">
                          <a:effectLst/>
                          <a:latin typeface="Oswald Light" panose="02000506000000020004" pitchFamily="50" charset="0"/>
                        </a:rPr>
                        <a:t>ISO 18854:2015</a:t>
                      </a:r>
                      <a:endParaRPr lang="es-CO" sz="1400" b="0" i="0" u="none" strike="noStrike">
                        <a:solidFill>
                          <a:srgbClr val="000000"/>
                        </a:solidFill>
                        <a:effectLst/>
                        <a:latin typeface="Oswald Light" panose="02000506000000020004" pitchFamily="50" charset="0"/>
                      </a:endParaRPr>
                    </a:p>
                  </a:txBody>
                  <a:tcPr marL="0" marR="0" marT="0" marB="0" anchor="ctr">
                    <a:noFill/>
                  </a:tcPr>
                </a:tc>
                <a:tc>
                  <a:txBody>
                    <a:bodyPr/>
                    <a:lstStyle/>
                    <a:p>
                      <a:pPr algn="just" fontAlgn="ctr"/>
                      <a:r>
                        <a:rPr lang="es-ES" sz="1400" u="none" strike="noStrike">
                          <a:effectLst/>
                          <a:latin typeface="Oswald Light" panose="02000506000000020004" pitchFamily="50" charset="0"/>
                        </a:rPr>
                        <a:t>Pequeñas embarcaciones. Medición de las emisiones de los gases de escape de los motores alternativos de combustión interna. Medición de las emisiones de gas y de partículas en banco de ensayos. (ISO 18854:2015).</a:t>
                      </a:r>
                      <a:endParaRPr lang="es-ES" sz="1400" b="0" i="0" u="none" strike="noStrike">
                        <a:solidFill>
                          <a:srgbClr val="000000"/>
                        </a:solidFill>
                        <a:effectLst/>
                        <a:latin typeface="Oswald Light" panose="02000506000000020004" pitchFamily="50" charset="0"/>
                      </a:endParaRPr>
                    </a:p>
                  </a:txBody>
                  <a:tcPr marL="0" marR="0" marT="0" marB="0" anchor="ctr">
                    <a:noFill/>
                  </a:tcPr>
                </a:tc>
                <a:extLst>
                  <a:ext uri="{0D108BD9-81ED-4DB2-BD59-A6C34878D82A}">
                    <a16:rowId xmlns:a16="http://schemas.microsoft.com/office/drawing/2014/main" val="4028524032"/>
                  </a:ext>
                </a:extLst>
              </a:tr>
            </a:tbl>
          </a:graphicData>
        </a:graphic>
      </p:graphicFrame>
      <p:pic>
        <p:nvPicPr>
          <p:cNvPr id="5" name="Imagen 4">
            <a:extLst>
              <a:ext uri="{FF2B5EF4-FFF2-40B4-BE49-F238E27FC236}">
                <a16:creationId xmlns:a16="http://schemas.microsoft.com/office/drawing/2014/main" id="{20E94FA3-BFA2-8B6A-50C6-78B4E2DC7BAF}"/>
              </a:ext>
            </a:extLst>
          </p:cNvPr>
          <p:cNvPicPr>
            <a:picLocks noChangeAspect="1"/>
          </p:cNvPicPr>
          <p:nvPr/>
        </p:nvPicPr>
        <p:blipFill>
          <a:blip r:embed="rId2"/>
          <a:stretch>
            <a:fillRect/>
          </a:stretch>
        </p:blipFill>
        <p:spPr>
          <a:xfrm>
            <a:off x="122594" y="4937193"/>
            <a:ext cx="4426373" cy="1325563"/>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3" name="CuadroTexto 2">
            <a:extLst>
              <a:ext uri="{FF2B5EF4-FFF2-40B4-BE49-F238E27FC236}">
                <a16:creationId xmlns:a16="http://schemas.microsoft.com/office/drawing/2014/main" id="{64CED3C9-A92C-8FE5-83DB-4DEE322E3881}"/>
              </a:ext>
            </a:extLst>
          </p:cNvPr>
          <p:cNvSpPr txBox="1"/>
          <p:nvPr/>
        </p:nvSpPr>
        <p:spPr>
          <a:xfrm>
            <a:off x="122594" y="6263618"/>
            <a:ext cx="6096000" cy="307777"/>
          </a:xfrm>
          <a:prstGeom prst="rect">
            <a:avLst/>
          </a:prstGeom>
          <a:noFill/>
        </p:spPr>
        <p:txBody>
          <a:bodyPr wrap="square">
            <a:spAutoFit/>
          </a:bodyPr>
          <a:lstStyle/>
          <a:p>
            <a:r>
              <a:rPr lang="es-ES" sz="1400">
                <a:latin typeface="Oswald" panose="02000503000000000000" pitchFamily="2" charset="0"/>
              </a:rPr>
              <a:t>Vista de Normograma</a:t>
            </a:r>
            <a:endParaRPr lang="es-CO" sz="1400">
              <a:latin typeface="Oswald" panose="02000503000000000000" pitchFamily="2" charset="0"/>
            </a:endParaRPr>
          </a:p>
        </p:txBody>
      </p:sp>
    </p:spTree>
    <p:extLst>
      <p:ext uri="{BB962C8B-B14F-4D97-AF65-F5344CB8AC3E}">
        <p14:creationId xmlns:p14="http://schemas.microsoft.com/office/powerpoint/2010/main" val="679776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80;p27">
            <a:extLst>
              <a:ext uri="{FF2B5EF4-FFF2-40B4-BE49-F238E27FC236}">
                <a16:creationId xmlns:a16="http://schemas.microsoft.com/office/drawing/2014/main" id="{BC8427D0-B727-F048-DCF7-E77C8CC037F1}"/>
              </a:ext>
            </a:extLst>
          </p:cNvPr>
          <p:cNvSpPr txBox="1"/>
          <p:nvPr/>
        </p:nvSpPr>
        <p:spPr>
          <a:xfrm>
            <a:off x="1004455" y="1735279"/>
            <a:ext cx="10183090" cy="976390"/>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 sz="2000">
                <a:sym typeface="Dosis"/>
              </a:rPr>
              <a:t>Revisión de la operaci</a:t>
            </a:r>
            <a:r>
              <a:rPr lang="es-CO" sz="2000">
                <a:sym typeface="Dosis"/>
              </a:rPr>
              <a:t>ó</a:t>
            </a:r>
            <a:r>
              <a:rPr lang="es" sz="2000">
                <a:sym typeface="Dosis"/>
              </a:rPr>
              <a:t>n fluvial en el río Atrato teniendo en cuenta aspectos energéticos, geográficos y ambientales, con acompañamiento de actores interesados de la comunidad y la academia local. </a:t>
            </a:r>
            <a:endParaRPr sz="2000">
              <a:sym typeface="Dosis"/>
            </a:endParaRPr>
          </a:p>
        </p:txBody>
      </p:sp>
      <p:sp>
        <p:nvSpPr>
          <p:cNvPr id="2" name="Título 1">
            <a:extLst>
              <a:ext uri="{FF2B5EF4-FFF2-40B4-BE49-F238E27FC236}">
                <a16:creationId xmlns:a16="http://schemas.microsoft.com/office/drawing/2014/main" id="{A1F5CAA1-D48A-2C53-9DAF-52CC054AB6FB}"/>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1.3 </a:t>
            </a:r>
          </a:p>
        </p:txBody>
      </p:sp>
      <p:pic>
        <p:nvPicPr>
          <p:cNvPr id="3" name="Imagen 2">
            <a:extLst>
              <a:ext uri="{FF2B5EF4-FFF2-40B4-BE49-F238E27FC236}">
                <a16:creationId xmlns:a16="http://schemas.microsoft.com/office/drawing/2014/main" id="{E8245A47-FDF7-9F12-05C8-F96DF30AC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455" y="3060842"/>
            <a:ext cx="3741420" cy="3293745"/>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6" name="CuadroTexto 5">
            <a:extLst>
              <a:ext uri="{FF2B5EF4-FFF2-40B4-BE49-F238E27FC236}">
                <a16:creationId xmlns:a16="http://schemas.microsoft.com/office/drawing/2014/main" id="{4618D475-CCDB-F13D-A119-EA0AB5798A89}"/>
              </a:ext>
            </a:extLst>
          </p:cNvPr>
          <p:cNvSpPr txBox="1"/>
          <p:nvPr/>
        </p:nvSpPr>
        <p:spPr>
          <a:xfrm>
            <a:off x="5149449" y="3779349"/>
            <a:ext cx="6038096" cy="2462213"/>
          </a:xfrm>
          <a:prstGeom prst="rect">
            <a:avLst/>
          </a:prstGeom>
          <a:noFill/>
        </p:spPr>
        <p:txBody>
          <a:bodyPr wrap="square">
            <a:spAutoFit/>
          </a:bodyPr>
          <a:lstStyle/>
          <a:p>
            <a:pPr marL="324000" lvl="0" indent="-342900" algn="just">
              <a:buFont typeface="+mj-lt"/>
              <a:buAutoNum type="arabicPeriod"/>
            </a:pPr>
            <a:r>
              <a:rPr lang="es-ES" sz="1400" kern="0">
                <a:solidFill>
                  <a:srgbClr val="000000"/>
                </a:solidFill>
                <a:effectLst/>
                <a:latin typeface="Oswald" panose="02000503000000000000" pitchFamily="2" charset="0"/>
                <a:ea typeface="Yu Gothic Light" panose="020B0300000000000000" pitchFamily="34" charset="-128"/>
                <a:cs typeface="Times New Roman" panose="02020603050405020304" pitchFamily="18" charset="0"/>
              </a:rPr>
              <a:t>Marco legal y normativo técnico y ambiental de la operación fluvial en Colombia</a:t>
            </a:r>
          </a:p>
          <a:p>
            <a:pPr marL="324000" lvl="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La navegación fluvial en el río Atrato</a:t>
            </a:r>
          </a:p>
          <a:p>
            <a:pPr marL="742950" lvl="1" indent="-285750" algn="just">
              <a:buFont typeface="Arial" panose="020B0604020202020204" pitchFamily="34" charset="0"/>
              <a:buChar char="•"/>
            </a:pPr>
            <a:r>
              <a:rPr lang="es-CO" sz="1400">
                <a:effectLst/>
                <a:latin typeface="Oswald" panose="02000503000000000000" pitchFamily="2" charset="0"/>
                <a:ea typeface="Yu Mincho" panose="02020400000000000000" pitchFamily="18" charset="-128"/>
                <a:cs typeface="Arial" panose="020B0604020202020204" pitchFamily="34" charset="0"/>
              </a:rPr>
              <a:t>Operación</a:t>
            </a:r>
          </a:p>
          <a:p>
            <a:pPr marL="742950" lvl="1" indent="-285750" algn="just">
              <a:buFont typeface="Arial" panose="020B0604020202020204" pitchFamily="34" charset="0"/>
              <a:buChar char="•"/>
            </a:pPr>
            <a:r>
              <a:rPr lang="es-CO" sz="1400">
                <a:effectLst/>
                <a:latin typeface="Oswald" panose="02000503000000000000" pitchFamily="2" charset="0"/>
                <a:ea typeface="Yu Mincho" panose="02020400000000000000" pitchFamily="18" charset="-128"/>
                <a:cs typeface="Arial" panose="020B0604020202020204" pitchFamily="34" charset="0"/>
              </a:rPr>
              <a:t>Infraestructura fluvial</a:t>
            </a:r>
          </a:p>
          <a:p>
            <a:pPr marL="32400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Identificación de actores interesados analizados desde la quíntuple hélice</a:t>
            </a:r>
          </a:p>
          <a:p>
            <a:pPr marL="32400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Condiciones geográficas e hidrográficas del río Atrato</a:t>
            </a:r>
          </a:p>
          <a:p>
            <a:pPr marL="32400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Relación entre la operación fluvial y las condiciones ambientales en el río Atrato</a:t>
            </a:r>
          </a:p>
          <a:p>
            <a:pPr marL="32400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Identificación de modos energéticos del inventario de la operación fluvial en el río Atrato</a:t>
            </a:r>
          </a:p>
          <a:p>
            <a:pPr marL="324000" indent="-342900" algn="just">
              <a:buFont typeface="+mj-lt"/>
              <a:buAutoNum type="arabicPeriod"/>
            </a:pPr>
            <a:r>
              <a:rPr lang="es-CO" sz="1400">
                <a:effectLst/>
                <a:latin typeface="Oswald" panose="02000503000000000000" pitchFamily="2" charset="0"/>
                <a:ea typeface="Yu Mincho" panose="02020400000000000000" pitchFamily="18" charset="-128"/>
                <a:cs typeface="Arial" panose="020B0604020202020204" pitchFamily="34" charset="0"/>
              </a:rPr>
              <a:t>Instrumentos de ordenamiento territorial relacionado con aspectos energéticos y geográficos para la operación fluvial del Atrato</a:t>
            </a:r>
            <a:endParaRPr lang="es-CO" sz="1400" kern="0">
              <a:solidFill>
                <a:srgbClr val="000000"/>
              </a:solidFill>
              <a:effectLst/>
              <a:latin typeface="Oswald" panose="02000503000000000000" pitchFamily="2" charset="0"/>
              <a:ea typeface="Yu Gothic Light" panose="020B0300000000000000" pitchFamily="34" charset="-128"/>
              <a:cs typeface="Times New Roman" panose="02020603050405020304" pitchFamily="18" charset="0"/>
            </a:endParaRPr>
          </a:p>
        </p:txBody>
      </p:sp>
      <p:sp>
        <p:nvSpPr>
          <p:cNvPr id="5" name="CuadroTexto 4">
            <a:extLst>
              <a:ext uri="{FF2B5EF4-FFF2-40B4-BE49-F238E27FC236}">
                <a16:creationId xmlns:a16="http://schemas.microsoft.com/office/drawing/2014/main" id="{21D99217-B514-3366-264A-E23B1DD45F5B}"/>
              </a:ext>
            </a:extLst>
          </p:cNvPr>
          <p:cNvSpPr txBox="1"/>
          <p:nvPr/>
        </p:nvSpPr>
        <p:spPr>
          <a:xfrm>
            <a:off x="5149449" y="3060843"/>
            <a:ext cx="6038096" cy="400110"/>
          </a:xfrm>
          <a:prstGeom prst="rect">
            <a:avLst/>
          </a:prstGeom>
          <a:noFill/>
        </p:spPr>
        <p:txBody>
          <a:bodyPr wrap="square" rtlCol="0">
            <a:spAutoFit/>
          </a:bodyPr>
          <a:lstStyle/>
          <a:p>
            <a:r>
              <a:rPr lang="es-ES" sz="2000">
                <a:latin typeface="Oswald" panose="02000503000000000000" pitchFamily="2" charset="0"/>
              </a:rPr>
              <a:t>La revisión se hizo con base en el siguiente lineamiento:</a:t>
            </a:r>
            <a:endParaRPr lang="es-CO" sz="2000">
              <a:latin typeface="Oswald" panose="02000503000000000000" pitchFamily="2" charset="0"/>
            </a:endParaRPr>
          </a:p>
        </p:txBody>
      </p:sp>
    </p:spTree>
    <p:extLst>
      <p:ext uri="{BB962C8B-B14F-4D97-AF65-F5344CB8AC3E}">
        <p14:creationId xmlns:p14="http://schemas.microsoft.com/office/powerpoint/2010/main" val="3047351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5CAA1-D48A-2C53-9DAF-52CC054AB6FB}"/>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1.3 </a:t>
            </a:r>
          </a:p>
        </p:txBody>
      </p:sp>
      <p:sp>
        <p:nvSpPr>
          <p:cNvPr id="10" name="CuadroTexto 9">
            <a:extLst>
              <a:ext uri="{FF2B5EF4-FFF2-40B4-BE49-F238E27FC236}">
                <a16:creationId xmlns:a16="http://schemas.microsoft.com/office/drawing/2014/main" id="{01F2F472-3C36-A31F-936D-715FB1F8BE7A}"/>
              </a:ext>
            </a:extLst>
          </p:cNvPr>
          <p:cNvSpPr txBox="1"/>
          <p:nvPr/>
        </p:nvSpPr>
        <p:spPr>
          <a:xfrm>
            <a:off x="4982817" y="2208364"/>
            <a:ext cx="6754899" cy="3816429"/>
          </a:xfrm>
          <a:prstGeom prst="rect">
            <a:avLst/>
          </a:prstGeom>
          <a:noFill/>
        </p:spPr>
        <p:txBody>
          <a:bodyPr wrap="square">
            <a:spAutoFit/>
          </a:bodyPr>
          <a:lstStyle/>
          <a:p>
            <a:pPr algn="just"/>
            <a:r>
              <a:rPr lang="es-ES" sz="2400">
                <a:latin typeface="Oswald" panose="02000503000000000000" pitchFamily="2" charset="0"/>
                <a:ea typeface="Yu Mincho" panose="02020400000000000000" pitchFamily="18" charset="-128"/>
                <a:cs typeface="Arial" panose="020B0604020202020204" pitchFamily="34" charset="0"/>
              </a:rPr>
              <a:t>C</a:t>
            </a:r>
            <a:r>
              <a:rPr lang="es-CO" sz="2400">
                <a:latin typeface="Oswald" panose="02000503000000000000" pitchFamily="2" charset="0"/>
                <a:ea typeface="Yu Mincho" panose="02020400000000000000" pitchFamily="18" charset="-128"/>
                <a:cs typeface="Arial" panose="020B0604020202020204" pitchFamily="34" charset="0"/>
              </a:rPr>
              <a:t>onclusiones:</a:t>
            </a:r>
          </a:p>
          <a:p>
            <a:pPr algn="just"/>
            <a:endParaRPr lang="es-CO">
              <a:latin typeface="Oswald" panose="02000503000000000000" pitchFamily="2" charset="0"/>
              <a:ea typeface="Yu Mincho" panose="02020400000000000000" pitchFamily="18" charset="-128"/>
              <a:cs typeface="Arial" panose="020B0604020202020204" pitchFamily="34" charset="0"/>
            </a:endParaRPr>
          </a:p>
          <a:p>
            <a:pPr marL="342900" indent="-342900" algn="just">
              <a:buAutoNum type="arabicPeriod"/>
            </a:pPr>
            <a:r>
              <a:rPr lang="es-CO" sz="2000">
                <a:latin typeface="Oswald" panose="02000503000000000000" pitchFamily="2" charset="0"/>
                <a:ea typeface="Yu Mincho" panose="02020400000000000000" pitchFamily="18" charset="-128"/>
                <a:cs typeface="Arial" panose="020B0604020202020204" pitchFamily="34" charset="0"/>
              </a:rPr>
              <a:t>La Sentencia </a:t>
            </a:r>
            <a:r>
              <a:rPr lang="es-CO" sz="2000">
                <a:effectLst/>
                <a:latin typeface="Oswald" panose="02000503000000000000" pitchFamily="2" charset="0"/>
                <a:ea typeface="Yu Mincho" panose="02020400000000000000" pitchFamily="18" charset="-128"/>
                <a:cs typeface="Arial" panose="020B0604020202020204" pitchFamily="34" charset="0"/>
              </a:rPr>
              <a:t>T-622/16 </a:t>
            </a:r>
            <a:r>
              <a:rPr lang="es-CO" sz="2000">
                <a:latin typeface="Oswald" panose="02000503000000000000" pitchFamily="2" charset="0"/>
                <a:ea typeface="Yu Mincho" panose="02020400000000000000" pitchFamily="18" charset="-128"/>
                <a:cs typeface="Arial" panose="020B0604020202020204" pitchFamily="34" charset="0"/>
              </a:rPr>
              <a:t> declara al río Atrato como Sujeto de Derechos</a:t>
            </a:r>
          </a:p>
          <a:p>
            <a:pPr marL="342900" indent="-342900" algn="just">
              <a:buAutoNum type="arabicPeriod"/>
            </a:pPr>
            <a:r>
              <a:rPr lang="es-CO" sz="2000">
                <a:latin typeface="Oswald" panose="02000503000000000000" pitchFamily="2" charset="0"/>
                <a:ea typeface="Yu Mincho" panose="02020400000000000000" pitchFamily="18" charset="-128"/>
                <a:cs typeface="Arial" panose="020B0604020202020204" pitchFamily="34" charset="0"/>
              </a:rPr>
              <a:t>No hay información de operación fluvial en el río Atrato, en cuanto a volúmenes transportados, tipos de mercancías y tipo de flota</a:t>
            </a:r>
          </a:p>
          <a:p>
            <a:pPr marL="342900" indent="-342900" algn="just">
              <a:buAutoNum type="arabicPeriod"/>
            </a:pPr>
            <a:r>
              <a:rPr lang="es-CO" sz="2000">
                <a:latin typeface="Oswald" panose="02000503000000000000" pitchFamily="2" charset="0"/>
                <a:ea typeface="Yu Mincho" panose="02020400000000000000" pitchFamily="18" charset="-128"/>
                <a:cs typeface="Arial" panose="020B0604020202020204" pitchFamily="34" charset="0"/>
              </a:rPr>
              <a:t>En su lugar se empleó información de población, estado físico de infraestructura de muelles, disponibilidad de infraestructura energética y zonas ambientalmente protegidas</a:t>
            </a:r>
          </a:p>
          <a:p>
            <a:pPr marL="342900" indent="-342900" algn="just">
              <a:buAutoNum type="arabicPeriod"/>
            </a:pPr>
            <a:r>
              <a:rPr lang="es-CO" sz="2000">
                <a:latin typeface="Oswald" panose="02000503000000000000" pitchFamily="2" charset="0"/>
                <a:ea typeface="Yu Mincho" panose="02020400000000000000" pitchFamily="18" charset="-128"/>
                <a:cs typeface="Arial" panose="020B0604020202020204" pitchFamily="34" charset="0"/>
              </a:rPr>
              <a:t>Toda la información recopilada en esta actividad es insumo para la selección de nodos en los que operará la embarcación.</a:t>
            </a:r>
            <a:endParaRPr lang="es-CO" sz="2000">
              <a:latin typeface="Oswald" panose="02000503000000000000" pitchFamily="2" charset="0"/>
            </a:endParaRPr>
          </a:p>
        </p:txBody>
      </p:sp>
      <p:pic>
        <p:nvPicPr>
          <p:cNvPr id="1026" name="Picture 2" descr="Río Atrato sujeto de derechos? | UPB">
            <a:extLst>
              <a:ext uri="{FF2B5EF4-FFF2-40B4-BE49-F238E27FC236}">
                <a16:creationId xmlns:a16="http://schemas.microsoft.com/office/drawing/2014/main" id="{959F44A7-9ACE-6793-5CBC-EDDD54932B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284" y="2710974"/>
            <a:ext cx="4327378" cy="3130792"/>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EFFC4273-C8E7-559A-4974-4CF324BF78BE}"/>
              </a:ext>
            </a:extLst>
          </p:cNvPr>
          <p:cNvSpPr txBox="1"/>
          <p:nvPr/>
        </p:nvSpPr>
        <p:spPr>
          <a:xfrm>
            <a:off x="1256725" y="2214233"/>
            <a:ext cx="2722495" cy="461665"/>
          </a:xfrm>
          <a:prstGeom prst="rect">
            <a:avLst/>
          </a:prstGeom>
          <a:noFill/>
        </p:spPr>
        <p:txBody>
          <a:bodyPr wrap="square">
            <a:spAutoFit/>
          </a:bodyPr>
          <a:lstStyle/>
          <a:p>
            <a:pPr algn="ctr"/>
            <a:r>
              <a:rPr lang="es-CO" sz="2400">
                <a:latin typeface="Oswald" panose="02000503000000000000" pitchFamily="2" charset="0"/>
                <a:ea typeface="Yu Mincho" panose="02020400000000000000" pitchFamily="18" charset="-128"/>
                <a:cs typeface="Arial" panose="020B0604020202020204" pitchFamily="34" charset="0"/>
              </a:rPr>
              <a:t>Un río con derechos</a:t>
            </a:r>
            <a:endParaRPr lang="es-CO" sz="2400">
              <a:latin typeface="Oswald" panose="02000503000000000000" pitchFamily="2" charset="0"/>
            </a:endParaRPr>
          </a:p>
        </p:txBody>
      </p:sp>
      <p:sp>
        <p:nvSpPr>
          <p:cNvPr id="6" name="CuadroTexto 5">
            <a:extLst>
              <a:ext uri="{FF2B5EF4-FFF2-40B4-BE49-F238E27FC236}">
                <a16:creationId xmlns:a16="http://schemas.microsoft.com/office/drawing/2014/main" id="{93B44264-9DC8-B7D9-8E82-F77FD5F9F26D}"/>
              </a:ext>
            </a:extLst>
          </p:cNvPr>
          <p:cNvSpPr txBox="1"/>
          <p:nvPr/>
        </p:nvSpPr>
        <p:spPr>
          <a:xfrm>
            <a:off x="359465" y="5830675"/>
            <a:ext cx="1855304" cy="276999"/>
          </a:xfrm>
          <a:prstGeom prst="rect">
            <a:avLst/>
          </a:prstGeom>
          <a:noFill/>
        </p:spPr>
        <p:txBody>
          <a:bodyPr wrap="square">
            <a:spAutoFit/>
          </a:bodyPr>
          <a:lstStyle/>
          <a:p>
            <a:r>
              <a:rPr lang="es-CO" sz="1200">
                <a:latin typeface="Oswald Light" panose="02000506000000020004" pitchFamily="50" charset="0"/>
                <a:ea typeface="Yu Mincho" panose="02020400000000000000" pitchFamily="18" charset="-128"/>
                <a:cs typeface="Arial" panose="020B0604020202020204" pitchFamily="34" charset="0"/>
              </a:rPr>
              <a:t>Fuente: UPB, 2018</a:t>
            </a:r>
            <a:endParaRPr lang="es-CO" sz="1200"/>
          </a:p>
        </p:txBody>
      </p:sp>
    </p:spTree>
    <p:extLst>
      <p:ext uri="{BB962C8B-B14F-4D97-AF65-F5344CB8AC3E}">
        <p14:creationId xmlns:p14="http://schemas.microsoft.com/office/powerpoint/2010/main" val="1323969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86;p27">
            <a:extLst>
              <a:ext uri="{FF2B5EF4-FFF2-40B4-BE49-F238E27FC236}">
                <a16:creationId xmlns:a16="http://schemas.microsoft.com/office/drawing/2014/main" id="{72BF081E-1D4C-6CFA-FCED-A942CDFD188E}"/>
              </a:ext>
            </a:extLst>
          </p:cNvPr>
          <p:cNvSpPr txBox="1"/>
          <p:nvPr/>
        </p:nvSpPr>
        <p:spPr>
          <a:xfrm>
            <a:off x="1035987" y="1656449"/>
            <a:ext cx="10031406" cy="771050"/>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ES" sz="2000">
                <a:sym typeface="Dosis"/>
              </a:rPr>
              <a:t>Estudio para la identificación de nodos de transporte y su infraestructura de soporte para la operación fluvial en el río Atrato y estimación de flujos de transporte de carga y pasajeros. </a:t>
            </a:r>
            <a:endParaRPr sz="2000">
              <a:sym typeface="Dosis"/>
            </a:endParaRPr>
          </a:p>
        </p:txBody>
      </p:sp>
      <p:sp>
        <p:nvSpPr>
          <p:cNvPr id="2" name="Título 1">
            <a:extLst>
              <a:ext uri="{FF2B5EF4-FFF2-40B4-BE49-F238E27FC236}">
                <a16:creationId xmlns:a16="http://schemas.microsoft.com/office/drawing/2014/main" id="{FF2BD9E2-6564-088E-5487-C16FBE0D1807}"/>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1.4 </a:t>
            </a:r>
          </a:p>
        </p:txBody>
      </p:sp>
      <p:sp>
        <p:nvSpPr>
          <p:cNvPr id="8" name="Rectangle 1">
            <a:extLst>
              <a:ext uri="{FF2B5EF4-FFF2-40B4-BE49-F238E27FC236}">
                <a16:creationId xmlns:a16="http://schemas.microsoft.com/office/drawing/2014/main" id="{FEB10149-CD04-728C-EDC9-EA579BF39C99}"/>
              </a:ext>
            </a:extLst>
          </p:cNvPr>
          <p:cNvSpPr>
            <a:spLocks noChangeArrowheads="1"/>
          </p:cNvSpPr>
          <p:nvPr/>
        </p:nvSpPr>
        <p:spPr bwMode="auto">
          <a:xfrm>
            <a:off x="1004455" y="2982012"/>
            <a:ext cx="548640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1pPr>
            <a:lvl2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2pPr>
            <a:lvl3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3pPr>
            <a:lvl4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4pPr>
            <a:lvl5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5pPr>
            <a:lvl6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6pPr>
            <a:lvl7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7pPr>
            <a:lvl8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8pPr>
            <a:lvl9pPr eaLnBrk="0" fontAlgn="base" hangingPunct="0">
              <a:spcBef>
                <a:spcPct val="0"/>
              </a:spcBef>
              <a:spcAft>
                <a:spcPct val="0"/>
              </a:spcAft>
              <a:tabLst>
                <a:tab pos="431800" algn="l"/>
                <a:tab pos="5605463" algn="r"/>
              </a:tabLst>
              <a:defRPr>
                <a:solidFill>
                  <a:schemeClr val="tx1"/>
                </a:solidFill>
                <a:latin typeface="Arial" panose="020B0604020202020204" pitchFamily="34" charset="0"/>
              </a:defRPr>
            </a:lvl9pPr>
          </a:lstStyle>
          <a:p>
            <a:pPr marL="342900" indent="-342900">
              <a:buFont typeface="+mj-lt"/>
              <a:buAutoNum type="arabicPeriod"/>
            </a:pPr>
            <a:r>
              <a:rPr lang="es-CO" sz="1800">
                <a:effectLst/>
                <a:latin typeface="Oswald" panose="02000503000000000000" pitchFamily="2" charset="0"/>
                <a:ea typeface="Yu Mincho" panose="02020400000000000000" pitchFamily="18" charset="-128"/>
                <a:cs typeface="Arial" panose="020B0604020202020204" pitchFamily="34" charset="0"/>
              </a:rPr>
              <a:t>Métodos de decisión multicriterio</a:t>
            </a:r>
          </a:p>
          <a:p>
            <a:pPr marL="342900" indent="-342900">
              <a:buFont typeface="+mj-lt"/>
              <a:buAutoNum type="arabicPeriod"/>
            </a:pPr>
            <a:r>
              <a:rPr lang="es-CO" sz="1800">
                <a:effectLst/>
                <a:latin typeface="Oswald" panose="02000503000000000000" pitchFamily="2" charset="0"/>
                <a:ea typeface="Yu Mincho" panose="02020400000000000000" pitchFamily="18" charset="-128"/>
                <a:cs typeface="Arial" panose="020B0604020202020204" pitchFamily="34" charset="0"/>
              </a:rPr>
              <a:t>Metodología para la priorización de nodos de transporte en el Río Atrato</a:t>
            </a:r>
            <a:endParaRPr lang="es-CO">
              <a:latin typeface="Oswald" panose="02000503000000000000" pitchFamily="2" charset="0"/>
            </a:endParaRPr>
          </a:p>
          <a:p>
            <a:pPr marL="742950" lvl="1" indent="-285750">
              <a:buFont typeface="Arial" panose="020B0604020202020204" pitchFamily="34" charset="0"/>
              <a:buChar char="•"/>
            </a:pPr>
            <a:r>
              <a:rPr kumimoji="0" lang="es-CO" altLang="es-CO" b="0" i="0" u="none" strike="noStrike" cap="none" normalizeH="0" baseline="0">
                <a:ln>
                  <a:noFill/>
                </a:ln>
                <a:solidFill>
                  <a:schemeClr val="tx1"/>
                </a:solidFill>
                <a:effectLst/>
                <a:latin typeface="Oswald" panose="02000503000000000000" pitchFamily="2" charset="0"/>
                <a:ea typeface="Yu Mincho" panose="02020400000000000000" pitchFamily="18" charset="-128"/>
                <a:cs typeface="Calibri" panose="020F0502020204030204" pitchFamily="34" charset="0"/>
              </a:rPr>
              <a:t>Fase I. Definición y estructuración del problema</a:t>
            </a:r>
            <a:endParaRPr kumimoji="0" lang="es-CO" altLang="es-CO" b="0" i="0" u="none" strike="noStrike" cap="none" normalizeH="0" baseline="0">
              <a:ln>
                <a:noFill/>
              </a:ln>
              <a:solidFill>
                <a:schemeClr val="tx1"/>
              </a:solidFill>
              <a:effectLst/>
              <a:latin typeface="Oswald" panose="02000503000000000000" pitchFamily="2" charset="0"/>
            </a:endParaRPr>
          </a:p>
          <a:p>
            <a:pPr marL="742950" lvl="1" indent="-285750">
              <a:buFont typeface="Arial" panose="020B0604020202020204" pitchFamily="34" charset="0"/>
              <a:buChar char="•"/>
            </a:pPr>
            <a:r>
              <a:rPr kumimoji="0" lang="es-CO" altLang="es-CO" b="0" i="0" u="none" strike="noStrike" cap="none" normalizeH="0" baseline="0">
                <a:ln>
                  <a:noFill/>
                </a:ln>
                <a:solidFill>
                  <a:schemeClr val="tx1"/>
                </a:solidFill>
                <a:effectLst/>
                <a:latin typeface="Oswald" panose="02000503000000000000" pitchFamily="2" charset="0"/>
                <a:ea typeface="Yu Mincho" panose="02020400000000000000" pitchFamily="18" charset="-128"/>
                <a:cs typeface="Calibri" panose="020F0502020204030204" pitchFamily="34" charset="0"/>
              </a:rPr>
              <a:t>Fase II. Descripción de alternativas potenciales.</a:t>
            </a:r>
            <a:endParaRPr kumimoji="0" lang="es-CO" altLang="es-CO" b="0" i="0" u="none" strike="noStrike" cap="none" normalizeH="0" baseline="0">
              <a:ln>
                <a:noFill/>
              </a:ln>
              <a:solidFill>
                <a:schemeClr val="tx1"/>
              </a:solidFill>
              <a:effectLst/>
              <a:latin typeface="Oswald" panose="02000503000000000000" pitchFamily="2" charset="0"/>
            </a:endParaRPr>
          </a:p>
          <a:p>
            <a:pPr marL="742950" lvl="1" indent="-285750">
              <a:buFont typeface="Arial" panose="020B0604020202020204" pitchFamily="34" charset="0"/>
              <a:buChar char="•"/>
            </a:pPr>
            <a:r>
              <a:rPr kumimoji="0" lang="es-CO" altLang="es-CO" b="0" i="0" u="none" strike="noStrike" cap="none" normalizeH="0" baseline="0">
                <a:ln>
                  <a:noFill/>
                </a:ln>
                <a:solidFill>
                  <a:schemeClr val="tx1"/>
                </a:solidFill>
                <a:effectLst/>
                <a:latin typeface="Oswald" panose="02000503000000000000" pitchFamily="2" charset="0"/>
                <a:ea typeface="Yu Mincho" panose="02020400000000000000" pitchFamily="18" charset="-128"/>
                <a:cs typeface="Calibri" panose="020F0502020204030204" pitchFamily="34" charset="0"/>
              </a:rPr>
              <a:t>Fase III. Elección de conjunto de criterios y método de evaluación</a:t>
            </a:r>
            <a:endParaRPr kumimoji="0" lang="es-CO" altLang="es-CO" b="0" i="0" u="none" strike="noStrike" cap="none" normalizeH="0" baseline="0">
              <a:ln>
                <a:noFill/>
              </a:ln>
              <a:solidFill>
                <a:schemeClr val="tx1"/>
              </a:solidFill>
              <a:effectLst/>
              <a:latin typeface="Oswald" panose="02000503000000000000" pitchFamily="2" charset="0"/>
            </a:endParaRPr>
          </a:p>
          <a:p>
            <a:pPr marL="742950" lvl="1" indent="-285750">
              <a:buFont typeface="Arial" panose="020B0604020202020204" pitchFamily="34" charset="0"/>
              <a:buChar char="•"/>
            </a:pPr>
            <a:r>
              <a:rPr kumimoji="0" lang="es-CO" altLang="es-CO" b="0" i="0" u="none" strike="noStrike" cap="none" normalizeH="0" baseline="0">
                <a:ln>
                  <a:noFill/>
                </a:ln>
                <a:solidFill>
                  <a:schemeClr val="tx1"/>
                </a:solidFill>
                <a:effectLst/>
                <a:latin typeface="Oswald" panose="02000503000000000000" pitchFamily="2" charset="0"/>
                <a:ea typeface="Yu Mincho" panose="02020400000000000000" pitchFamily="18" charset="-128"/>
                <a:cs typeface="Calibri" panose="020F0502020204030204" pitchFamily="34" charset="0"/>
              </a:rPr>
              <a:t>Fase IV. Construcción de matrices</a:t>
            </a:r>
            <a:endParaRPr kumimoji="0" lang="es-CO" altLang="es-CO" b="0" i="0" u="none" strike="noStrike" cap="none" normalizeH="0" baseline="0">
              <a:ln>
                <a:noFill/>
              </a:ln>
              <a:solidFill>
                <a:schemeClr val="tx1"/>
              </a:solidFill>
              <a:effectLst/>
              <a:latin typeface="Oswald" panose="02000503000000000000" pitchFamily="2" charset="0"/>
            </a:endParaRPr>
          </a:p>
          <a:p>
            <a:pPr marL="742950" lvl="1" indent="-285750">
              <a:buFont typeface="Arial" panose="020B0604020202020204" pitchFamily="34" charset="0"/>
              <a:buChar char="•"/>
            </a:pPr>
            <a:r>
              <a:rPr kumimoji="0" lang="es-CO" altLang="es-CO" b="0" i="0" u="none" strike="noStrike" cap="none" normalizeH="0" baseline="0">
                <a:ln>
                  <a:noFill/>
                </a:ln>
                <a:solidFill>
                  <a:schemeClr val="tx1"/>
                </a:solidFill>
                <a:effectLst/>
                <a:latin typeface="Oswald" panose="02000503000000000000" pitchFamily="2" charset="0"/>
                <a:ea typeface="Yu Mincho" panose="02020400000000000000" pitchFamily="18" charset="-128"/>
                <a:cs typeface="Calibri" panose="020F0502020204030204" pitchFamily="34" charset="0"/>
              </a:rPr>
              <a:t>Fase V. Proceso de selección</a:t>
            </a:r>
            <a:endParaRPr kumimoji="0" lang="es-CO" altLang="es-CO" sz="3200" b="0" i="0" u="none" strike="noStrike" cap="none" normalizeH="0" baseline="0">
              <a:ln>
                <a:noFill/>
              </a:ln>
              <a:solidFill>
                <a:schemeClr val="tx1"/>
              </a:solidFill>
              <a:effectLst/>
              <a:latin typeface="Oswald" panose="02000503000000000000" pitchFamily="2" charset="0"/>
            </a:endParaRPr>
          </a:p>
        </p:txBody>
      </p:sp>
      <p:pic>
        <p:nvPicPr>
          <p:cNvPr id="9" name="Imagen 8">
            <a:extLst>
              <a:ext uri="{FF2B5EF4-FFF2-40B4-BE49-F238E27FC236}">
                <a16:creationId xmlns:a16="http://schemas.microsoft.com/office/drawing/2014/main" id="{7D5C4BA3-34CF-2AFF-CEA6-5738125AEC58}"/>
              </a:ext>
            </a:extLst>
          </p:cNvPr>
          <p:cNvPicPr>
            <a:picLocks noChangeAspect="1"/>
          </p:cNvPicPr>
          <p:nvPr/>
        </p:nvPicPr>
        <p:blipFill rotWithShape="1">
          <a:blip r:embed="rId2">
            <a:extLst>
              <a:ext uri="{28A0092B-C50C-407E-A947-70E740481C1C}">
                <a14:useLocalDpi xmlns:a14="http://schemas.microsoft.com/office/drawing/2010/main" val="0"/>
              </a:ext>
            </a:extLst>
          </a:blip>
          <a:srcRect b="1797"/>
          <a:stretch/>
        </p:blipFill>
        <p:spPr bwMode="auto">
          <a:xfrm>
            <a:off x="7126940" y="2596353"/>
            <a:ext cx="3837513" cy="4006905"/>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806482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a 10">
            <a:extLst>
              <a:ext uri="{FF2B5EF4-FFF2-40B4-BE49-F238E27FC236}">
                <a16:creationId xmlns:a16="http://schemas.microsoft.com/office/drawing/2014/main" id="{1D0EDC0C-12DA-0DD6-C72B-9A7B9B1309B2}"/>
              </a:ext>
            </a:extLst>
          </p:cNvPr>
          <p:cNvGraphicFramePr/>
          <p:nvPr>
            <p:extLst>
              <p:ext uri="{D42A27DB-BD31-4B8C-83A1-F6EECF244321}">
                <p14:modId xmlns:p14="http://schemas.microsoft.com/office/powerpoint/2010/main" val="1302067157"/>
              </p:ext>
            </p:extLst>
          </p:nvPr>
        </p:nvGraphicFramePr>
        <p:xfrm>
          <a:off x="671945" y="1500517"/>
          <a:ext cx="9932108" cy="48292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4" name="Grupo 3">
            <a:extLst>
              <a:ext uri="{FF2B5EF4-FFF2-40B4-BE49-F238E27FC236}">
                <a16:creationId xmlns:a16="http://schemas.microsoft.com/office/drawing/2014/main" id="{30830576-8E19-C6A7-4B3F-0C61AC079462}"/>
              </a:ext>
            </a:extLst>
          </p:cNvPr>
          <p:cNvGrpSpPr/>
          <p:nvPr/>
        </p:nvGrpSpPr>
        <p:grpSpPr>
          <a:xfrm>
            <a:off x="1657034" y="2001078"/>
            <a:ext cx="8877932" cy="4757481"/>
            <a:chOff x="-2185" y="0"/>
            <a:chExt cx="5487942" cy="6147881"/>
          </a:xfrm>
        </p:grpSpPr>
        <p:cxnSp>
          <p:nvCxnSpPr>
            <p:cNvPr id="5" name="Conector recto 4">
              <a:extLst>
                <a:ext uri="{FF2B5EF4-FFF2-40B4-BE49-F238E27FC236}">
                  <a16:creationId xmlns:a16="http://schemas.microsoft.com/office/drawing/2014/main" id="{39716163-A8D4-3478-E97B-E30480FEDD08}"/>
                </a:ext>
              </a:extLst>
            </p:cNvPr>
            <p:cNvCxnSpPr/>
            <p:nvPr/>
          </p:nvCxnSpPr>
          <p:spPr>
            <a:xfrm>
              <a:off x="4370516" y="0"/>
              <a:ext cx="0" cy="5670774"/>
            </a:xfrm>
            <a:prstGeom prst="line">
              <a:avLst/>
            </a:prstGeom>
          </p:spPr>
          <p:style>
            <a:lnRef idx="3">
              <a:schemeClr val="accent1"/>
            </a:lnRef>
            <a:fillRef idx="0">
              <a:schemeClr val="accent1"/>
            </a:fillRef>
            <a:effectRef idx="2">
              <a:schemeClr val="accent1"/>
            </a:effectRef>
            <a:fontRef idx="minor">
              <a:schemeClr val="tx1"/>
            </a:fontRef>
          </p:style>
        </p:cxnSp>
        <p:sp>
          <p:nvSpPr>
            <p:cNvPr id="6" name="Rectángulo redondeado 13">
              <a:extLst>
                <a:ext uri="{FF2B5EF4-FFF2-40B4-BE49-F238E27FC236}">
                  <a16:creationId xmlns:a16="http://schemas.microsoft.com/office/drawing/2014/main" id="{74BE0AD8-2BF6-05A9-899D-2703668E75B1}"/>
                </a:ext>
              </a:extLst>
            </p:cNvPr>
            <p:cNvSpPr/>
            <p:nvPr/>
          </p:nvSpPr>
          <p:spPr>
            <a:xfrm>
              <a:off x="-2185" y="5735825"/>
              <a:ext cx="940275" cy="38456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ES" sz="1400">
                  <a:effectLst/>
                  <a:latin typeface="Oswald" panose="02000503000000000000" pitchFamily="2" charset="0"/>
                  <a:ea typeface="Yu Mincho" panose="02020400000000000000" pitchFamily="18" charset="-128"/>
                  <a:cs typeface="Arial" panose="020B0604020202020204" pitchFamily="34" charset="0"/>
                </a:rPr>
                <a:t>Objetivo</a:t>
              </a:r>
              <a:endParaRPr lang="es-CO" sz="1600">
                <a:effectLst/>
                <a:latin typeface="Oswald" panose="02000503000000000000" pitchFamily="2" charset="0"/>
                <a:ea typeface="Yu Mincho" panose="02020400000000000000" pitchFamily="18" charset="-128"/>
                <a:cs typeface="Arial" panose="020B0604020202020204" pitchFamily="34" charset="0"/>
              </a:endParaRPr>
            </a:p>
          </p:txBody>
        </p:sp>
        <p:sp>
          <p:nvSpPr>
            <p:cNvPr id="7" name="Rectángulo redondeado 14">
              <a:extLst>
                <a:ext uri="{FF2B5EF4-FFF2-40B4-BE49-F238E27FC236}">
                  <a16:creationId xmlns:a16="http://schemas.microsoft.com/office/drawing/2014/main" id="{1109185B-5602-6276-2620-0DB29ADC7C65}"/>
                </a:ext>
              </a:extLst>
            </p:cNvPr>
            <p:cNvSpPr/>
            <p:nvPr/>
          </p:nvSpPr>
          <p:spPr>
            <a:xfrm>
              <a:off x="1129402" y="5745139"/>
              <a:ext cx="940275" cy="384561"/>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ES" sz="1400">
                  <a:effectLst/>
                  <a:latin typeface="Oswald" panose="02000503000000000000" pitchFamily="2" charset="0"/>
                  <a:ea typeface="Yu Mincho" panose="02020400000000000000" pitchFamily="18" charset="-128"/>
                  <a:cs typeface="Arial" panose="020B0604020202020204" pitchFamily="34" charset="0"/>
                </a:rPr>
                <a:t>Factores</a:t>
              </a:r>
              <a:endParaRPr lang="es-CO" sz="1600">
                <a:effectLst/>
                <a:latin typeface="Oswald" panose="02000503000000000000" pitchFamily="2" charset="0"/>
                <a:ea typeface="Yu Mincho" panose="02020400000000000000" pitchFamily="18" charset="-128"/>
                <a:cs typeface="Arial" panose="020B0604020202020204" pitchFamily="34" charset="0"/>
              </a:endParaRPr>
            </a:p>
          </p:txBody>
        </p:sp>
        <p:sp>
          <p:nvSpPr>
            <p:cNvPr id="8" name="Rectángulo redondeado 16">
              <a:extLst>
                <a:ext uri="{FF2B5EF4-FFF2-40B4-BE49-F238E27FC236}">
                  <a16:creationId xmlns:a16="http://schemas.microsoft.com/office/drawing/2014/main" id="{12CB10E4-F757-4C85-5E35-44C7E5AC2248}"/>
                </a:ext>
              </a:extLst>
            </p:cNvPr>
            <p:cNvSpPr/>
            <p:nvPr/>
          </p:nvSpPr>
          <p:spPr>
            <a:xfrm>
              <a:off x="2152861" y="5763706"/>
              <a:ext cx="939800" cy="384175"/>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ES" sz="1400">
                  <a:solidFill>
                    <a:srgbClr val="000000"/>
                  </a:solidFill>
                  <a:effectLst/>
                  <a:latin typeface="Oswald" panose="02000503000000000000" pitchFamily="2" charset="0"/>
                  <a:ea typeface="Yu Mincho" panose="02020400000000000000" pitchFamily="18" charset="-128"/>
                  <a:cs typeface="Arial" panose="020B0604020202020204" pitchFamily="34" charset="0"/>
                </a:rPr>
                <a:t>Criterios</a:t>
              </a:r>
              <a:endParaRPr lang="es-CO" sz="1600">
                <a:effectLst/>
                <a:latin typeface="Oswald" panose="02000503000000000000" pitchFamily="2" charset="0"/>
                <a:ea typeface="Yu Mincho" panose="02020400000000000000" pitchFamily="18" charset="-128"/>
                <a:cs typeface="Arial" panose="020B0604020202020204" pitchFamily="34" charset="0"/>
              </a:endParaRPr>
            </a:p>
          </p:txBody>
        </p:sp>
        <p:sp>
          <p:nvSpPr>
            <p:cNvPr id="9" name="Rectángulo redondeado 17">
              <a:extLst>
                <a:ext uri="{FF2B5EF4-FFF2-40B4-BE49-F238E27FC236}">
                  <a16:creationId xmlns:a16="http://schemas.microsoft.com/office/drawing/2014/main" id="{1365A58F-2ADC-D942-26E5-AE3FFBD2CFD8}"/>
                </a:ext>
              </a:extLst>
            </p:cNvPr>
            <p:cNvSpPr/>
            <p:nvPr/>
          </p:nvSpPr>
          <p:spPr>
            <a:xfrm>
              <a:off x="3273642" y="5735818"/>
              <a:ext cx="939800" cy="384175"/>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ES" sz="1400">
                  <a:effectLst/>
                  <a:latin typeface="Oswald" panose="02000503000000000000" pitchFamily="2" charset="0"/>
                  <a:ea typeface="Yu Mincho" panose="02020400000000000000" pitchFamily="18" charset="-128"/>
                  <a:cs typeface="Arial" panose="020B0604020202020204" pitchFamily="34" charset="0"/>
                </a:rPr>
                <a:t>Subcriterios</a:t>
              </a:r>
              <a:endParaRPr lang="es-CO" sz="1600">
                <a:effectLst/>
                <a:latin typeface="Oswald" panose="02000503000000000000" pitchFamily="2" charset="0"/>
                <a:ea typeface="Yu Mincho" panose="02020400000000000000" pitchFamily="18" charset="-128"/>
                <a:cs typeface="Arial" panose="020B0604020202020204" pitchFamily="34" charset="0"/>
              </a:endParaRPr>
            </a:p>
          </p:txBody>
        </p:sp>
        <p:sp>
          <p:nvSpPr>
            <p:cNvPr id="10" name="Rectángulo redondeado 18">
              <a:extLst>
                <a:ext uri="{FF2B5EF4-FFF2-40B4-BE49-F238E27FC236}">
                  <a16:creationId xmlns:a16="http://schemas.microsoft.com/office/drawing/2014/main" id="{55B04C84-CEB5-7D54-44FA-15E662E82B0E}"/>
                </a:ext>
              </a:extLst>
            </p:cNvPr>
            <p:cNvSpPr/>
            <p:nvPr/>
          </p:nvSpPr>
          <p:spPr>
            <a:xfrm>
              <a:off x="4545957" y="5735818"/>
              <a:ext cx="939800" cy="384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ES" sz="1400">
                  <a:effectLst/>
                  <a:latin typeface="Oswald" panose="02000503000000000000" pitchFamily="2" charset="0"/>
                  <a:ea typeface="Yu Mincho" panose="02020400000000000000" pitchFamily="18" charset="-128"/>
                  <a:cs typeface="Arial" panose="020B0604020202020204" pitchFamily="34" charset="0"/>
                </a:rPr>
                <a:t>Alternativas</a:t>
              </a:r>
              <a:endParaRPr lang="es-CO" sz="1600">
                <a:effectLst/>
                <a:latin typeface="Oswald" panose="02000503000000000000" pitchFamily="2" charset="0"/>
                <a:ea typeface="Yu Mincho" panose="02020400000000000000" pitchFamily="18" charset="-128"/>
                <a:cs typeface="Arial" panose="020B0604020202020204" pitchFamily="34" charset="0"/>
              </a:endParaRPr>
            </a:p>
          </p:txBody>
        </p:sp>
      </p:grpSp>
      <p:sp>
        <p:nvSpPr>
          <p:cNvPr id="12" name="Título 1">
            <a:extLst>
              <a:ext uri="{FF2B5EF4-FFF2-40B4-BE49-F238E27FC236}">
                <a16:creationId xmlns:a16="http://schemas.microsoft.com/office/drawing/2014/main" id="{07D57E7C-21F1-11E9-CC99-2AF43AAA1607}"/>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1.4 </a:t>
            </a:r>
          </a:p>
        </p:txBody>
      </p:sp>
      <p:sp>
        <p:nvSpPr>
          <p:cNvPr id="15" name="CuadroTexto 14">
            <a:extLst>
              <a:ext uri="{FF2B5EF4-FFF2-40B4-BE49-F238E27FC236}">
                <a16:creationId xmlns:a16="http://schemas.microsoft.com/office/drawing/2014/main" id="{DC30660C-EEE2-24D0-E037-0B6CF66F7655}"/>
              </a:ext>
            </a:extLst>
          </p:cNvPr>
          <p:cNvSpPr txBox="1"/>
          <p:nvPr/>
        </p:nvSpPr>
        <p:spPr>
          <a:xfrm>
            <a:off x="181415" y="1500517"/>
            <a:ext cx="3913508" cy="500561"/>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2000" spc="50">
                <a:latin typeface="Oswald" panose="02000503000000000000" pitchFamily="2" charset="0"/>
                <a:ea typeface="Dosis"/>
                <a:cs typeface="Dosis"/>
              </a:defRPr>
            </a:lvl1pPr>
          </a:lstStyle>
          <a:p>
            <a:r>
              <a:rPr lang="es-CO" sz="1800"/>
              <a:t>Estructuración jerárquica del problema </a:t>
            </a:r>
          </a:p>
        </p:txBody>
      </p:sp>
    </p:spTree>
    <p:extLst>
      <p:ext uri="{BB962C8B-B14F-4D97-AF65-F5344CB8AC3E}">
        <p14:creationId xmlns:p14="http://schemas.microsoft.com/office/powerpoint/2010/main" val="2539208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480A5AE-129E-A014-F326-55F99ADBF2AE}"/>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1.4 </a:t>
            </a:r>
          </a:p>
        </p:txBody>
      </p:sp>
      <p:graphicFrame>
        <p:nvGraphicFramePr>
          <p:cNvPr id="5" name="Gráfico 4">
            <a:extLst>
              <a:ext uri="{FF2B5EF4-FFF2-40B4-BE49-F238E27FC236}">
                <a16:creationId xmlns:a16="http://schemas.microsoft.com/office/drawing/2014/main" id="{80AC0356-894C-6624-7504-A8A9DE2F131E}"/>
              </a:ext>
            </a:extLst>
          </p:cNvPr>
          <p:cNvGraphicFramePr/>
          <p:nvPr>
            <p:extLst>
              <p:ext uri="{D42A27DB-BD31-4B8C-83A1-F6EECF244321}">
                <p14:modId xmlns:p14="http://schemas.microsoft.com/office/powerpoint/2010/main" val="2033418824"/>
              </p:ext>
            </p:extLst>
          </p:nvPr>
        </p:nvGraphicFramePr>
        <p:xfrm>
          <a:off x="671945" y="2735391"/>
          <a:ext cx="5762066" cy="3072233"/>
        </p:xfrm>
        <a:graphic>
          <a:graphicData uri="http://schemas.openxmlformats.org/drawingml/2006/chart">
            <c:chart xmlns:c="http://schemas.openxmlformats.org/drawingml/2006/chart" xmlns:r="http://schemas.openxmlformats.org/officeDocument/2006/relationships" r:id="rId2"/>
          </a:graphicData>
        </a:graphic>
      </p:graphicFrame>
      <p:sp>
        <p:nvSpPr>
          <p:cNvPr id="7" name="CuadroTexto 6">
            <a:extLst>
              <a:ext uri="{FF2B5EF4-FFF2-40B4-BE49-F238E27FC236}">
                <a16:creationId xmlns:a16="http://schemas.microsoft.com/office/drawing/2014/main" id="{BC5C1E0D-0534-CD01-4F06-E04C74800C3C}"/>
              </a:ext>
            </a:extLst>
          </p:cNvPr>
          <p:cNvSpPr txBox="1"/>
          <p:nvPr/>
        </p:nvSpPr>
        <p:spPr>
          <a:xfrm>
            <a:off x="671945" y="1735279"/>
            <a:ext cx="5762066" cy="856773"/>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pc="50">
                <a:latin typeface="Oswald" panose="02000503000000000000" pitchFamily="2" charset="0"/>
                <a:ea typeface="Dosis"/>
                <a:cs typeface="Dosis"/>
              </a:defRPr>
            </a:lvl1pPr>
          </a:lstStyle>
          <a:p>
            <a:pPr algn="ctr"/>
            <a:r>
              <a:rPr lang="es-CO" sz="1600"/>
              <a:t>RESULTADO: Clasificación final de las alternativas de nodos priorizables en el tramo navegable desde Quibdó hacia Turbo en el río Atrato </a:t>
            </a:r>
          </a:p>
        </p:txBody>
      </p:sp>
      <p:pic>
        <p:nvPicPr>
          <p:cNvPr id="10" name="Imagen 9">
            <a:extLst>
              <a:ext uri="{FF2B5EF4-FFF2-40B4-BE49-F238E27FC236}">
                <a16:creationId xmlns:a16="http://schemas.microsoft.com/office/drawing/2014/main" id="{EA8C9675-5F88-DF3B-28E7-FF3348FFD49F}"/>
              </a:ext>
            </a:extLst>
          </p:cNvPr>
          <p:cNvPicPr>
            <a:picLocks noChangeAspect="1"/>
          </p:cNvPicPr>
          <p:nvPr/>
        </p:nvPicPr>
        <p:blipFill>
          <a:blip r:embed="rId3">
            <a:clrChange>
              <a:clrFrom>
                <a:srgbClr val="FDF8F1"/>
              </a:clrFrom>
              <a:clrTo>
                <a:srgbClr val="FDF8F1">
                  <a:alpha val="0"/>
                </a:srgbClr>
              </a:clrTo>
            </a:clrChange>
          </a:blip>
          <a:stretch>
            <a:fillRect/>
          </a:stretch>
        </p:blipFill>
        <p:spPr>
          <a:xfrm>
            <a:off x="6814453" y="3642648"/>
            <a:ext cx="5028331" cy="2164976"/>
          </a:xfrm>
          <a:prstGeom prst="rect">
            <a:avLst/>
          </a:prstGeom>
        </p:spPr>
      </p:pic>
      <p:sp>
        <p:nvSpPr>
          <p:cNvPr id="12" name="CuadroTexto 11">
            <a:extLst>
              <a:ext uri="{FF2B5EF4-FFF2-40B4-BE49-F238E27FC236}">
                <a16:creationId xmlns:a16="http://schemas.microsoft.com/office/drawing/2014/main" id="{466E8821-37A1-E580-7EF7-5770C902CD81}"/>
              </a:ext>
            </a:extLst>
          </p:cNvPr>
          <p:cNvSpPr txBox="1"/>
          <p:nvPr/>
        </p:nvSpPr>
        <p:spPr>
          <a:xfrm>
            <a:off x="6714285" y="3158421"/>
            <a:ext cx="5228666" cy="584775"/>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ctr">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CO"/>
              <a:t>Distancias entre nodos en el tramo navegable desde Quibdó a Turbo en el río Atrato</a:t>
            </a:r>
          </a:p>
        </p:txBody>
      </p:sp>
      <p:sp>
        <p:nvSpPr>
          <p:cNvPr id="14" name="CuadroTexto 13">
            <a:extLst>
              <a:ext uri="{FF2B5EF4-FFF2-40B4-BE49-F238E27FC236}">
                <a16:creationId xmlns:a16="http://schemas.microsoft.com/office/drawing/2014/main" id="{04A54F81-332E-908A-D569-30D95B002A80}"/>
              </a:ext>
            </a:extLst>
          </p:cNvPr>
          <p:cNvSpPr txBox="1"/>
          <p:nvPr/>
        </p:nvSpPr>
        <p:spPr>
          <a:xfrm>
            <a:off x="6714285" y="5807624"/>
            <a:ext cx="6098240" cy="266035"/>
          </a:xfrm>
          <a:prstGeom prst="rect">
            <a:avLst/>
          </a:prstGeom>
          <a:noFill/>
        </p:spPr>
        <p:txBody>
          <a:bodyPr wrap="square">
            <a:spAutoFit/>
          </a:bodyPr>
          <a:lstStyle/>
          <a:p>
            <a:pPr algn="just">
              <a:lnSpc>
                <a:spcPct val="107000"/>
              </a:lnSpc>
              <a:spcAft>
                <a:spcPts val="800"/>
              </a:spcAft>
            </a:pPr>
            <a:r>
              <a:rPr lang="es-CO" sz="1100">
                <a:effectLst/>
                <a:latin typeface="Oswald Light" panose="02000506000000020004" pitchFamily="50" charset="0"/>
                <a:ea typeface="Yu Mincho" panose="02020400000000000000" pitchFamily="18" charset="-128"/>
                <a:cs typeface="Arial" panose="020B0604020202020204" pitchFamily="34" charset="0"/>
              </a:rPr>
              <a:t>Nota: Datos de distancias tomados de Armada Nacional – República de Colombia </a:t>
            </a:r>
            <a:r>
              <a:rPr lang="es-ES" sz="1100">
                <a:effectLst/>
                <a:latin typeface="Oswald Light" panose="02000506000000020004" pitchFamily="50" charset="0"/>
                <a:ea typeface="Yu Mincho" panose="02020400000000000000" pitchFamily="18" charset="-128"/>
                <a:cs typeface="Arial" panose="020B0604020202020204" pitchFamily="34" charset="0"/>
              </a:rPr>
              <a:t>(2023)</a:t>
            </a:r>
            <a:endParaRPr lang="es-CO" sz="1600">
              <a:effectLst/>
              <a:latin typeface="Oswald Light" panose="02000506000000020004" pitchFamily="50" charset="0"/>
              <a:ea typeface="Yu Mincho" panose="02020400000000000000" pitchFamily="18" charset="-128"/>
              <a:cs typeface="Arial" panose="020B0604020202020204" pitchFamily="34" charset="0"/>
            </a:endParaRPr>
          </a:p>
        </p:txBody>
      </p:sp>
      <p:sp>
        <p:nvSpPr>
          <p:cNvPr id="15" name="CuadroTexto 14">
            <a:extLst>
              <a:ext uri="{FF2B5EF4-FFF2-40B4-BE49-F238E27FC236}">
                <a16:creationId xmlns:a16="http://schemas.microsoft.com/office/drawing/2014/main" id="{B257D4D5-E2A4-2687-9EDD-D9490D69567C}"/>
              </a:ext>
            </a:extLst>
          </p:cNvPr>
          <p:cNvSpPr txBox="1"/>
          <p:nvPr/>
        </p:nvSpPr>
        <p:spPr>
          <a:xfrm>
            <a:off x="616045" y="5817945"/>
            <a:ext cx="6098240" cy="266035"/>
          </a:xfrm>
          <a:prstGeom prst="rect">
            <a:avLst/>
          </a:prstGeom>
          <a:noFill/>
        </p:spPr>
        <p:txBody>
          <a:bodyPr wrap="square">
            <a:spAutoFit/>
          </a:bodyPr>
          <a:lstStyle/>
          <a:p>
            <a:pPr algn="just">
              <a:lnSpc>
                <a:spcPct val="107000"/>
              </a:lnSpc>
              <a:spcAft>
                <a:spcPts val="800"/>
              </a:spcAft>
            </a:pPr>
            <a:r>
              <a:rPr lang="es-CO" sz="1100">
                <a:effectLst/>
                <a:latin typeface="Oswald Light" panose="02000506000000020004" pitchFamily="50" charset="0"/>
                <a:ea typeface="Yu Mincho" panose="02020400000000000000" pitchFamily="18" charset="-128"/>
                <a:cs typeface="Arial" panose="020B0604020202020204" pitchFamily="34" charset="0"/>
              </a:rPr>
              <a:t>Nota: </a:t>
            </a:r>
            <a:r>
              <a:rPr lang="es-ES" sz="1100">
                <a:effectLst/>
                <a:latin typeface="Oswald Light" panose="02000506000000020004" pitchFamily="50" charset="0"/>
                <a:ea typeface="Yu Mincho" panose="02020400000000000000" pitchFamily="18" charset="-128"/>
                <a:cs typeface="Arial" panose="020B0604020202020204" pitchFamily="34" charset="0"/>
              </a:rPr>
              <a:t>Resultado de investigación</a:t>
            </a:r>
            <a:endParaRPr lang="es-CO" sz="1600">
              <a:effectLst/>
              <a:latin typeface="Oswald Light" panose="02000506000000020004" pitchFamily="50" charset="0"/>
              <a:ea typeface="Yu Mincho" panose="02020400000000000000" pitchFamily="18" charset="-128"/>
              <a:cs typeface="Arial" panose="020B0604020202020204" pitchFamily="34" charset="0"/>
            </a:endParaRPr>
          </a:p>
        </p:txBody>
      </p:sp>
    </p:spTree>
    <p:extLst>
      <p:ext uri="{BB962C8B-B14F-4D97-AF65-F5344CB8AC3E}">
        <p14:creationId xmlns:p14="http://schemas.microsoft.com/office/powerpoint/2010/main" val="4182062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963;p27">
            <a:extLst>
              <a:ext uri="{FF2B5EF4-FFF2-40B4-BE49-F238E27FC236}">
                <a16:creationId xmlns:a16="http://schemas.microsoft.com/office/drawing/2014/main" id="{631034EB-3FE4-BAB7-6F20-708AD55DE6B0}"/>
              </a:ext>
            </a:extLst>
          </p:cNvPr>
          <p:cNvSpPr/>
          <p:nvPr/>
        </p:nvSpPr>
        <p:spPr>
          <a:xfrm rot="5400000">
            <a:off x="1250576" y="3411323"/>
            <a:ext cx="773325" cy="1362339"/>
          </a:xfrm>
          <a:prstGeom prst="rect">
            <a:avLst/>
          </a:prstGeom>
          <a:noFill/>
          <a:ln w="1587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2" name="Título 1"/>
          <p:cNvSpPr>
            <a:spLocks noGrp="1"/>
          </p:cNvSpPr>
          <p:nvPr>
            <p:ph type="title"/>
          </p:nvPr>
        </p:nvSpPr>
        <p:spPr>
          <a:xfrm>
            <a:off x="1061484" y="418133"/>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32%</a:t>
            </a:r>
            <a:endParaRPr lang="es-CO">
              <a:latin typeface="Oswald" panose="02000503000000000000" pitchFamily="2" charset="0"/>
            </a:endParaRPr>
          </a:p>
        </p:txBody>
      </p:sp>
      <p:grpSp>
        <p:nvGrpSpPr>
          <p:cNvPr id="28" name="Grupo 27"/>
          <p:cNvGrpSpPr/>
          <p:nvPr/>
        </p:nvGrpSpPr>
        <p:grpSpPr>
          <a:xfrm>
            <a:off x="5469" y="1997890"/>
            <a:ext cx="9702723" cy="4085499"/>
            <a:chOff x="-719115" y="1597053"/>
            <a:chExt cx="4705853" cy="2944964"/>
          </a:xfrm>
        </p:grpSpPr>
        <p:grpSp>
          <p:nvGrpSpPr>
            <p:cNvPr id="4" name="Google Shape;1529;p35"/>
            <p:cNvGrpSpPr/>
            <p:nvPr/>
          </p:nvGrpSpPr>
          <p:grpSpPr>
            <a:xfrm>
              <a:off x="713106" y="1597053"/>
              <a:ext cx="3215600" cy="557439"/>
              <a:chOff x="713106" y="1597053"/>
              <a:chExt cx="3215600" cy="557439"/>
            </a:xfrm>
          </p:grpSpPr>
          <p:sp>
            <p:nvSpPr>
              <p:cNvPr id="5" name="Google Shape;1530;p35"/>
              <p:cNvSpPr/>
              <p:nvPr/>
            </p:nvSpPr>
            <p:spPr>
              <a:xfrm>
                <a:off x="713106" y="1597053"/>
                <a:ext cx="760944" cy="557439"/>
              </a:xfrm>
              <a:prstGeom prst="rect">
                <a:avLst/>
              </a:prstGeom>
              <a:solidFill>
                <a:srgbClr val="E7E9C3"/>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dk1"/>
                    </a:solidFill>
                    <a:latin typeface="Oswald" panose="02000503000000000000" pitchFamily="2" charset="0"/>
                    <a:ea typeface="Anton"/>
                    <a:cs typeface="Anton"/>
                    <a:sym typeface="Anton"/>
                  </a:rPr>
                  <a:t>Actividad 2.1.</a:t>
                </a:r>
                <a:endParaRPr>
                  <a:solidFill>
                    <a:schemeClr val="dk1"/>
                  </a:solidFill>
                  <a:latin typeface="Oswald" panose="02000503000000000000" pitchFamily="2" charset="0"/>
                  <a:ea typeface="Anton"/>
                  <a:cs typeface="Anton"/>
                  <a:sym typeface="Anton"/>
                </a:endParaRPr>
              </a:p>
            </p:txBody>
          </p:sp>
          <p:sp>
            <p:nvSpPr>
              <p:cNvPr id="6" name="Google Shape;1531;p35"/>
              <p:cNvSpPr txBox="1"/>
              <p:nvPr/>
            </p:nvSpPr>
            <p:spPr>
              <a:xfrm>
                <a:off x="1540647" y="1629545"/>
                <a:ext cx="2388059" cy="46921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Clr>
                    <a:schemeClr val="dk1"/>
                  </a:buClr>
                  <a:buSzPts val="1100"/>
                  <a:buFont typeface="Arial"/>
                  <a:buNone/>
                </a:pPr>
                <a:r>
                  <a:rPr lang="es" sz="1600" spc="50">
                    <a:solidFill>
                      <a:schemeClr val="dk1"/>
                    </a:solidFill>
                    <a:latin typeface="Oswald" panose="02000503000000000000" pitchFamily="2" charset="0"/>
                    <a:ea typeface="Dosis"/>
                    <a:cs typeface="Dosis"/>
                    <a:sym typeface="Dosis"/>
                  </a:rPr>
                  <a:t>Estudio de vigilancia tecnológica en movilidad fluvial eléctrica para el transporte fluvial de pasajeros.</a:t>
                </a:r>
                <a:endParaRPr sz="1600" spc="50">
                  <a:solidFill>
                    <a:schemeClr val="dk1"/>
                  </a:solidFill>
                  <a:latin typeface="Oswald" panose="02000503000000000000" pitchFamily="2" charset="0"/>
                  <a:ea typeface="Dosis"/>
                  <a:cs typeface="Dosis"/>
                  <a:sym typeface="Dosis"/>
                </a:endParaRPr>
              </a:p>
            </p:txBody>
          </p:sp>
        </p:grpSp>
        <p:grpSp>
          <p:nvGrpSpPr>
            <p:cNvPr id="7" name="Google Shape;1532;p35"/>
            <p:cNvGrpSpPr/>
            <p:nvPr/>
          </p:nvGrpSpPr>
          <p:grpSpPr>
            <a:xfrm>
              <a:off x="723996" y="2835749"/>
              <a:ext cx="3262742" cy="557439"/>
              <a:chOff x="723996" y="2834549"/>
              <a:chExt cx="3262742" cy="557439"/>
            </a:xfrm>
          </p:grpSpPr>
          <p:sp>
            <p:nvSpPr>
              <p:cNvPr id="8" name="Google Shape;1533;p35"/>
              <p:cNvSpPr/>
              <p:nvPr/>
            </p:nvSpPr>
            <p:spPr>
              <a:xfrm>
                <a:off x="723996" y="2834549"/>
                <a:ext cx="780022" cy="557439"/>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dk1"/>
                    </a:solidFill>
                    <a:latin typeface="Oswald" panose="02000503000000000000" pitchFamily="2" charset="0"/>
                    <a:ea typeface="Anton"/>
                    <a:cs typeface="Anton"/>
                    <a:sym typeface="Anton"/>
                  </a:rPr>
                  <a:t>Actividad 2.2.</a:t>
                </a:r>
                <a:endParaRPr>
                  <a:solidFill>
                    <a:schemeClr val="dk1"/>
                  </a:solidFill>
                  <a:latin typeface="Oswald" panose="02000503000000000000" pitchFamily="2" charset="0"/>
                  <a:ea typeface="Anton"/>
                  <a:cs typeface="Anton"/>
                  <a:sym typeface="Anton"/>
                </a:endParaRPr>
              </a:p>
            </p:txBody>
          </p:sp>
          <p:sp>
            <p:nvSpPr>
              <p:cNvPr id="9" name="Google Shape;1534;p35"/>
              <p:cNvSpPr txBox="1"/>
              <p:nvPr/>
            </p:nvSpPr>
            <p:spPr>
              <a:xfrm>
                <a:off x="1560602" y="2915221"/>
                <a:ext cx="2426136" cy="469211"/>
              </a:xfrm>
              <a:prstGeom prst="rect">
                <a:avLst/>
              </a:prstGeom>
              <a:noFill/>
              <a:ln>
                <a:noFill/>
              </a:ln>
            </p:spPr>
            <p:txBody>
              <a:bodyPr spcFirstLastPara="1" wrap="square" lIns="91425" tIns="91425" rIns="91425" bIns="91425" anchor="ctr" anchorCtr="0">
                <a:noAutofit/>
              </a:bodyPr>
              <a:lstStyle/>
              <a:p>
                <a:pPr algn="just">
                  <a:buClr>
                    <a:schemeClr val="dk1"/>
                  </a:buClr>
                  <a:buSzPts val="1100"/>
                </a:pPr>
                <a:r>
                  <a:rPr lang="es" sz="1600" spc="50">
                    <a:solidFill>
                      <a:schemeClr val="dk1"/>
                    </a:solidFill>
                    <a:latin typeface="Oswald" panose="02000503000000000000" pitchFamily="2" charset="0"/>
                    <a:ea typeface="Dosis"/>
                    <a:cs typeface="Dosis"/>
                    <a:sym typeface="Dosis"/>
                  </a:rPr>
                  <a:t>Análisis y selección de alternativa óptima aplicable teniendo en cuenta las limitaciones geográficas, técnicas, socioeconómica y ambientales.</a:t>
                </a:r>
                <a:endParaRPr sz="1600" spc="50">
                  <a:solidFill>
                    <a:schemeClr val="dk1"/>
                  </a:solidFill>
                  <a:latin typeface="Oswald" panose="02000503000000000000" pitchFamily="2" charset="0"/>
                  <a:ea typeface="Dosis"/>
                  <a:cs typeface="Dosis"/>
                  <a:sym typeface="Dosis"/>
                </a:endParaRPr>
              </a:p>
            </p:txBody>
          </p:sp>
        </p:grpSp>
        <p:grpSp>
          <p:nvGrpSpPr>
            <p:cNvPr id="10" name="Google Shape;1535;p35"/>
            <p:cNvGrpSpPr/>
            <p:nvPr/>
          </p:nvGrpSpPr>
          <p:grpSpPr>
            <a:xfrm>
              <a:off x="713106" y="3949597"/>
              <a:ext cx="3253677" cy="592420"/>
              <a:chOff x="713106" y="3948997"/>
              <a:chExt cx="3253677" cy="592420"/>
            </a:xfrm>
          </p:grpSpPr>
          <p:sp>
            <p:nvSpPr>
              <p:cNvPr id="11" name="Google Shape;1536;p35"/>
              <p:cNvSpPr/>
              <p:nvPr/>
            </p:nvSpPr>
            <p:spPr>
              <a:xfrm>
                <a:off x="713106" y="3948997"/>
                <a:ext cx="780021" cy="592420"/>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dk1"/>
                    </a:solidFill>
                    <a:latin typeface="Oswald" panose="02000503000000000000" pitchFamily="2" charset="0"/>
                    <a:ea typeface="Anton"/>
                    <a:cs typeface="Anton"/>
                    <a:sym typeface="Anton"/>
                  </a:rPr>
                  <a:t>Actividad 2.3.</a:t>
                </a:r>
                <a:endParaRPr>
                  <a:solidFill>
                    <a:schemeClr val="dk1"/>
                  </a:solidFill>
                  <a:latin typeface="Oswald" panose="02000503000000000000" pitchFamily="2" charset="0"/>
                  <a:ea typeface="Anton"/>
                  <a:cs typeface="Anton"/>
                  <a:sym typeface="Anton"/>
                </a:endParaRPr>
              </a:p>
            </p:txBody>
          </p:sp>
          <p:sp>
            <p:nvSpPr>
              <p:cNvPr id="12" name="Google Shape;1537;p35"/>
              <p:cNvSpPr txBox="1"/>
              <p:nvPr/>
            </p:nvSpPr>
            <p:spPr>
              <a:xfrm>
                <a:off x="1540647" y="3966621"/>
                <a:ext cx="2426136" cy="469211"/>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None/>
                </a:pPr>
                <a:r>
                  <a:rPr lang="es" sz="1600" spc="50">
                    <a:solidFill>
                      <a:schemeClr val="dk1"/>
                    </a:solidFill>
                    <a:latin typeface="Oswald" panose="02000503000000000000" pitchFamily="2" charset="0"/>
                    <a:ea typeface="Dosis"/>
                    <a:cs typeface="Dosis"/>
                    <a:sym typeface="Dosis"/>
                  </a:rPr>
                  <a:t>Estimación de impactos energéticos y ambientales de las alternativas de electromovilidad fluvial</a:t>
                </a:r>
                <a:endParaRPr sz="1600" spc="50">
                  <a:solidFill>
                    <a:schemeClr val="dk1"/>
                  </a:solidFill>
                  <a:latin typeface="Oswald" panose="02000503000000000000" pitchFamily="2" charset="0"/>
                  <a:ea typeface="Dosis"/>
                  <a:cs typeface="Dosis"/>
                  <a:sym typeface="Dosis"/>
                </a:endParaRPr>
              </a:p>
            </p:txBody>
          </p:sp>
        </p:grpSp>
        <p:sp>
          <p:nvSpPr>
            <p:cNvPr id="24" name="Google Shape;1549;p35"/>
            <p:cNvSpPr/>
            <p:nvPr/>
          </p:nvSpPr>
          <p:spPr>
            <a:xfrm>
              <a:off x="-717341" y="2874515"/>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400">
                  <a:solidFill>
                    <a:schemeClr val="dk1"/>
                  </a:solidFill>
                  <a:latin typeface="Oswald" panose="02000503000000000000" pitchFamily="2" charset="0"/>
                  <a:ea typeface="Anton"/>
                  <a:cs typeface="Anton"/>
                  <a:sym typeface="Anton"/>
                </a:rPr>
                <a:t>100%</a:t>
              </a:r>
              <a:endParaRPr sz="2400">
                <a:solidFill>
                  <a:schemeClr val="dk1"/>
                </a:solidFill>
                <a:latin typeface="Oswald" panose="02000503000000000000" pitchFamily="2" charset="0"/>
                <a:ea typeface="Anton"/>
                <a:cs typeface="Anton"/>
                <a:sym typeface="Anton"/>
              </a:endParaRPr>
            </a:p>
          </p:txBody>
        </p:sp>
        <p:sp>
          <p:nvSpPr>
            <p:cNvPr id="27" name="Google Shape;1552;p35"/>
            <p:cNvSpPr/>
            <p:nvPr/>
          </p:nvSpPr>
          <p:spPr>
            <a:xfrm>
              <a:off x="-719115" y="4080588"/>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400">
                  <a:solidFill>
                    <a:schemeClr val="dk1"/>
                  </a:solidFill>
                  <a:latin typeface="Oswald" panose="02000503000000000000" pitchFamily="2" charset="0"/>
                  <a:ea typeface="Anton"/>
                  <a:cs typeface="Anton"/>
                  <a:sym typeface="Anton"/>
                </a:rPr>
                <a:t>5%</a:t>
              </a:r>
              <a:endParaRPr sz="2400">
                <a:solidFill>
                  <a:schemeClr val="dk1"/>
                </a:solidFill>
                <a:latin typeface="Oswald" panose="02000503000000000000" pitchFamily="2" charset="0"/>
                <a:ea typeface="Anton"/>
                <a:cs typeface="Anton"/>
                <a:sym typeface="Anton"/>
              </a:endParaRPr>
            </a:p>
          </p:txBody>
        </p:sp>
      </p:grpSp>
      <p:sp>
        <p:nvSpPr>
          <p:cNvPr id="30" name="CuadroTexto 29"/>
          <p:cNvSpPr txBox="1"/>
          <p:nvPr/>
        </p:nvSpPr>
        <p:spPr>
          <a:xfrm>
            <a:off x="9708192" y="1497444"/>
            <a:ext cx="1794164" cy="369332"/>
          </a:xfrm>
          <a:prstGeom prst="rect">
            <a:avLst/>
          </a:prstGeom>
          <a:noFill/>
        </p:spPr>
        <p:txBody>
          <a:bodyPr wrap="square" rtlCol="0">
            <a:spAutoFit/>
          </a:bodyPr>
          <a:lstStyle/>
          <a:p>
            <a:pPr algn="ctr"/>
            <a:r>
              <a:rPr lang="es-ES">
                <a:solidFill>
                  <a:srgbClr val="A1CC3A"/>
                </a:solidFill>
                <a:latin typeface="Oswald" panose="02000503000000000000" pitchFamily="2" charset="0"/>
              </a:rPr>
              <a:t>DURACIÓN MES</a:t>
            </a:r>
            <a:endParaRPr lang="es-CO">
              <a:solidFill>
                <a:srgbClr val="A1CC3A"/>
              </a:solidFill>
              <a:latin typeface="Oswald" panose="02000503000000000000" pitchFamily="2" charset="0"/>
            </a:endParaRPr>
          </a:p>
        </p:txBody>
      </p:sp>
      <p:sp>
        <p:nvSpPr>
          <p:cNvPr id="37" name="CuadroTexto 36"/>
          <p:cNvSpPr txBox="1"/>
          <p:nvPr/>
        </p:nvSpPr>
        <p:spPr>
          <a:xfrm>
            <a:off x="9735279" y="1934372"/>
            <a:ext cx="1794164" cy="369332"/>
          </a:xfrm>
          <a:prstGeom prst="rect">
            <a:avLst/>
          </a:prstGeom>
          <a:noFill/>
        </p:spPr>
        <p:txBody>
          <a:bodyPr wrap="square" rtlCol="0">
            <a:spAutoFit/>
          </a:bodyPr>
          <a:lstStyle/>
          <a:p>
            <a:pPr algn="ctr"/>
            <a:r>
              <a:rPr lang="es-ES">
                <a:solidFill>
                  <a:srgbClr val="A1CC3A"/>
                </a:solidFill>
                <a:latin typeface="Oswald" panose="02000503000000000000" pitchFamily="2" charset="0"/>
              </a:rPr>
              <a:t>INICIO            FIN</a:t>
            </a:r>
            <a:endParaRPr lang="es-CO">
              <a:solidFill>
                <a:srgbClr val="A1CC3A"/>
              </a:solidFill>
              <a:latin typeface="Oswald" panose="02000503000000000000" pitchFamily="2" charset="0"/>
            </a:endParaRPr>
          </a:p>
        </p:txBody>
      </p:sp>
      <p:sp>
        <p:nvSpPr>
          <p:cNvPr id="38" name="Google Shape;968;p27"/>
          <p:cNvSpPr txBox="1"/>
          <p:nvPr/>
        </p:nvSpPr>
        <p:spPr>
          <a:xfrm>
            <a:off x="9933149" y="2209902"/>
            <a:ext cx="1597879" cy="692253"/>
          </a:xfrm>
          <a:prstGeom prst="rect">
            <a:avLst/>
          </a:prstGeom>
          <a:noFill/>
          <a:ln>
            <a:noFill/>
          </a:ln>
        </p:spPr>
        <p:txBody>
          <a:bodyPr spcFirstLastPara="1" wrap="square" lIns="91425" tIns="91425" rIns="91425" bIns="91425" anchor="ctr" anchorCtr="0">
            <a:noAutofit/>
          </a:bodyPr>
          <a:lstStyle/>
          <a:p>
            <a:pPr>
              <a:buClr>
                <a:schemeClr val="dk1"/>
              </a:buClr>
              <a:buSzPts val="1100"/>
            </a:pPr>
            <a:r>
              <a:rPr lang="es-CO" spc="50">
                <a:latin typeface="Oswald"/>
                <a:ea typeface="Dosis"/>
                <a:cs typeface="Dosis"/>
                <a:sym typeface="Dosis"/>
              </a:rPr>
              <a:t>   1              4   </a:t>
            </a:r>
            <a:endParaRPr lang="es-CO" spc="50">
              <a:latin typeface="Oswald" panose="02000503000000000000" pitchFamily="2" charset="0"/>
              <a:ea typeface="Dosis"/>
              <a:cs typeface="Dosis"/>
              <a:sym typeface="Dosis"/>
            </a:endParaRPr>
          </a:p>
        </p:txBody>
      </p:sp>
      <p:sp>
        <p:nvSpPr>
          <p:cNvPr id="39" name="Google Shape;968;p27"/>
          <p:cNvSpPr txBox="1"/>
          <p:nvPr/>
        </p:nvSpPr>
        <p:spPr>
          <a:xfrm>
            <a:off x="9933149" y="3538354"/>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7             10 </a:t>
            </a:r>
            <a:endParaRPr spc="50">
              <a:latin typeface="Oswald" panose="02000503000000000000" pitchFamily="2" charset="0"/>
              <a:ea typeface="Dosis"/>
              <a:cs typeface="Dosis"/>
              <a:sym typeface="Dosis"/>
            </a:endParaRPr>
          </a:p>
        </p:txBody>
      </p:sp>
      <p:sp>
        <p:nvSpPr>
          <p:cNvPr id="40" name="Google Shape;968;p27"/>
          <p:cNvSpPr txBox="1"/>
          <p:nvPr/>
        </p:nvSpPr>
        <p:spPr>
          <a:xfrm>
            <a:off x="9904477" y="5130697"/>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1             12 </a:t>
            </a:r>
            <a:endParaRPr spc="50">
              <a:latin typeface="Oswald" panose="02000503000000000000" pitchFamily="2" charset="0"/>
              <a:ea typeface="Dosis"/>
              <a:cs typeface="Dosis"/>
              <a:sym typeface="Dosis"/>
            </a:endParaRPr>
          </a:p>
        </p:txBody>
      </p:sp>
      <p:sp>
        <p:nvSpPr>
          <p:cNvPr id="3" name="Google Shape;963;p27">
            <a:extLst>
              <a:ext uri="{FF2B5EF4-FFF2-40B4-BE49-F238E27FC236}">
                <a16:creationId xmlns:a16="http://schemas.microsoft.com/office/drawing/2014/main" id="{28A4BF88-6AF8-87D0-C80F-13C937C71CBB}"/>
              </a:ext>
            </a:extLst>
          </p:cNvPr>
          <p:cNvSpPr/>
          <p:nvPr/>
        </p:nvSpPr>
        <p:spPr>
          <a:xfrm rot="5400000">
            <a:off x="1245999" y="1701703"/>
            <a:ext cx="773325" cy="1353187"/>
          </a:xfrm>
          <a:prstGeom prst="rect">
            <a:avLst/>
          </a:prstGeom>
          <a:solidFill>
            <a:srgbClr val="E7E9C3"/>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13" name="Google Shape;1543;p35">
            <a:extLst>
              <a:ext uri="{FF2B5EF4-FFF2-40B4-BE49-F238E27FC236}">
                <a16:creationId xmlns:a16="http://schemas.microsoft.com/office/drawing/2014/main" id="{5ED424F5-A86A-BCD0-530F-967B2D6F7FFF}"/>
              </a:ext>
            </a:extLst>
          </p:cNvPr>
          <p:cNvSpPr/>
          <p:nvPr/>
        </p:nvSpPr>
        <p:spPr>
          <a:xfrm>
            <a:off x="105940" y="2075787"/>
            <a:ext cx="989660" cy="561433"/>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400">
                <a:solidFill>
                  <a:schemeClr val="dk1"/>
                </a:solidFill>
                <a:latin typeface="Oswald" panose="02000503000000000000" pitchFamily="2" charset="0"/>
                <a:ea typeface="Anton"/>
                <a:cs typeface="Anton"/>
                <a:sym typeface="Anton"/>
              </a:rPr>
              <a:t>100%</a:t>
            </a:r>
            <a:endParaRPr sz="2400">
              <a:solidFill>
                <a:schemeClr val="dk1"/>
              </a:solidFill>
              <a:latin typeface="Oswald" panose="02000503000000000000" pitchFamily="2" charset="0"/>
              <a:ea typeface="Anton"/>
              <a:cs typeface="Anton"/>
              <a:sym typeface="Anton"/>
            </a:endParaRPr>
          </a:p>
        </p:txBody>
      </p:sp>
      <p:sp>
        <p:nvSpPr>
          <p:cNvPr id="14" name="Google Shape;963;p27">
            <a:extLst>
              <a:ext uri="{FF2B5EF4-FFF2-40B4-BE49-F238E27FC236}">
                <a16:creationId xmlns:a16="http://schemas.microsoft.com/office/drawing/2014/main" id="{8AAD6830-FC7E-5500-B4C9-CC76A85EAFA8}"/>
              </a:ext>
            </a:extLst>
          </p:cNvPr>
          <p:cNvSpPr/>
          <p:nvPr/>
        </p:nvSpPr>
        <p:spPr>
          <a:xfrm rot="5400000">
            <a:off x="1245933" y="3426447"/>
            <a:ext cx="773325" cy="1353057"/>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16" name="Google Shape;963;p27">
            <a:extLst>
              <a:ext uri="{FF2B5EF4-FFF2-40B4-BE49-F238E27FC236}">
                <a16:creationId xmlns:a16="http://schemas.microsoft.com/office/drawing/2014/main" id="{82C8760B-6097-F2C0-2DDE-01DF28BF3B4D}"/>
              </a:ext>
            </a:extLst>
          </p:cNvPr>
          <p:cNvSpPr/>
          <p:nvPr/>
        </p:nvSpPr>
        <p:spPr>
          <a:xfrm rot="5400000">
            <a:off x="1250576" y="4980996"/>
            <a:ext cx="773325" cy="1362339"/>
          </a:xfrm>
          <a:prstGeom prst="rect">
            <a:avLst/>
          </a:prstGeom>
          <a:noFill/>
          <a:ln w="1587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19" name="Google Shape;963;p27">
            <a:extLst>
              <a:ext uri="{FF2B5EF4-FFF2-40B4-BE49-F238E27FC236}">
                <a16:creationId xmlns:a16="http://schemas.microsoft.com/office/drawing/2014/main" id="{1952BCA9-0A77-6560-2870-0010C11E50DE}"/>
              </a:ext>
            </a:extLst>
          </p:cNvPr>
          <p:cNvSpPr/>
          <p:nvPr/>
        </p:nvSpPr>
        <p:spPr>
          <a:xfrm rot="5400000">
            <a:off x="1872213" y="5622400"/>
            <a:ext cx="773325" cy="100497"/>
          </a:xfrm>
          <a:prstGeom prst="rect">
            <a:avLst/>
          </a:prstGeom>
          <a:solidFill>
            <a:srgbClr val="E9CCA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17" name="Google Shape;963;p27">
            <a:extLst>
              <a:ext uri="{FF2B5EF4-FFF2-40B4-BE49-F238E27FC236}">
                <a16:creationId xmlns:a16="http://schemas.microsoft.com/office/drawing/2014/main" id="{5B6D2650-148A-7100-A9C5-C1B0782ED8BD}"/>
              </a:ext>
            </a:extLst>
          </p:cNvPr>
          <p:cNvSpPr/>
          <p:nvPr/>
        </p:nvSpPr>
        <p:spPr>
          <a:xfrm rot="5400000">
            <a:off x="1241293" y="1704061"/>
            <a:ext cx="773325" cy="1362339"/>
          </a:xfrm>
          <a:prstGeom prst="rect">
            <a:avLst/>
          </a:prstGeom>
          <a:noFill/>
          <a:ln w="1587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Tree>
    <p:extLst>
      <p:ext uri="{BB962C8B-B14F-4D97-AF65-F5344CB8AC3E}">
        <p14:creationId xmlns:p14="http://schemas.microsoft.com/office/powerpoint/2010/main" val="2346068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531;p35">
            <a:extLst>
              <a:ext uri="{FF2B5EF4-FFF2-40B4-BE49-F238E27FC236}">
                <a16:creationId xmlns:a16="http://schemas.microsoft.com/office/drawing/2014/main" id="{5CB92E88-2085-E514-06EE-DF783949D848}"/>
              </a:ext>
            </a:extLst>
          </p:cNvPr>
          <p:cNvSpPr txBox="1"/>
          <p:nvPr/>
        </p:nvSpPr>
        <p:spPr>
          <a:xfrm>
            <a:off x="673948" y="1521908"/>
            <a:ext cx="10844103" cy="521013"/>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 sz="2000">
                <a:sym typeface="Dosis"/>
              </a:rPr>
              <a:t>Estudio de vigilancia tecnológica en movilidad fluvial eléctrica para el transporte fluvial de pasajeros.</a:t>
            </a:r>
            <a:endParaRPr sz="2000">
              <a:sym typeface="Dosis"/>
            </a:endParaRPr>
          </a:p>
        </p:txBody>
      </p:sp>
      <p:sp>
        <p:nvSpPr>
          <p:cNvPr id="2" name="Título 1">
            <a:extLst>
              <a:ext uri="{FF2B5EF4-FFF2-40B4-BE49-F238E27FC236}">
                <a16:creationId xmlns:a16="http://schemas.microsoft.com/office/drawing/2014/main" id="{82E8FD63-67BF-22DB-B4D3-015E821EE2EB}"/>
              </a:ext>
            </a:extLst>
          </p:cNvPr>
          <p:cNvSpPr>
            <a:spLocks noGrp="1"/>
          </p:cNvSpPr>
          <p:nvPr>
            <p:ph type="title"/>
          </p:nvPr>
        </p:nvSpPr>
        <p:spPr>
          <a:xfrm>
            <a:off x="1061484" y="365125"/>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a:t>
            </a:r>
            <a:r>
              <a:rPr lang="es-ES" sz="2800" b="1" spc="180">
                <a:solidFill>
                  <a:srgbClr val="A1CC3A"/>
                </a:solidFill>
                <a:latin typeface="Oswald" panose="02000503000000000000" pitchFamily="2" charset="0"/>
              </a:rPr>
              <a:t>Actividad 2.1.</a:t>
            </a:r>
            <a:endParaRPr lang="es-CO">
              <a:solidFill>
                <a:srgbClr val="A1CC3A"/>
              </a:solidFill>
              <a:latin typeface="Oswald" panose="02000503000000000000" pitchFamily="2" charset="0"/>
            </a:endParaRPr>
          </a:p>
        </p:txBody>
      </p:sp>
      <p:sp>
        <p:nvSpPr>
          <p:cNvPr id="7" name="CuadroTexto 6">
            <a:extLst>
              <a:ext uri="{FF2B5EF4-FFF2-40B4-BE49-F238E27FC236}">
                <a16:creationId xmlns:a16="http://schemas.microsoft.com/office/drawing/2014/main" id="{993F792C-A96E-0C66-5BEA-6DC60E8C517A}"/>
              </a:ext>
            </a:extLst>
          </p:cNvPr>
          <p:cNvSpPr txBox="1"/>
          <p:nvPr/>
        </p:nvSpPr>
        <p:spPr>
          <a:xfrm>
            <a:off x="673948" y="2165149"/>
            <a:ext cx="10253421" cy="369332"/>
          </a:xfrm>
          <a:prstGeom prst="rect">
            <a:avLst/>
          </a:prstGeom>
          <a:noFill/>
        </p:spPr>
        <p:txBody>
          <a:bodyPr wrap="square">
            <a:spAutoFit/>
          </a:bodyPr>
          <a:lstStyle/>
          <a:p>
            <a:r>
              <a:rPr lang="es">
                <a:latin typeface="Oswald" panose="02000503000000000000" pitchFamily="2" charset="0"/>
                <a:sym typeface="Dosis"/>
              </a:rPr>
              <a:t>Se ha avanzado en la revisión tecnológica de movilidad fluvial, esta informacion se presenta en la tabla: </a:t>
            </a:r>
            <a:endParaRPr lang="es-CO">
              <a:latin typeface="Oswald" panose="02000503000000000000" pitchFamily="2" charset="0"/>
            </a:endParaRPr>
          </a:p>
        </p:txBody>
      </p:sp>
      <p:pic>
        <p:nvPicPr>
          <p:cNvPr id="1028" name="Picture 4">
            <a:extLst>
              <a:ext uri="{FF2B5EF4-FFF2-40B4-BE49-F238E27FC236}">
                <a16:creationId xmlns:a16="http://schemas.microsoft.com/office/drawing/2014/main" id="{8EE50CC2-9E08-CCDF-1EF4-FA431D629C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594" y="3977640"/>
            <a:ext cx="4676775" cy="200025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572DA181-4E48-B329-C852-F8836EABAEE3}"/>
              </a:ext>
            </a:extLst>
          </p:cNvPr>
          <p:cNvSpPr txBox="1"/>
          <p:nvPr/>
        </p:nvSpPr>
        <p:spPr>
          <a:xfrm>
            <a:off x="956536" y="3177062"/>
            <a:ext cx="4844122" cy="646331"/>
          </a:xfrm>
          <a:prstGeom prst="rect">
            <a:avLst/>
          </a:prstGeom>
          <a:noFill/>
        </p:spPr>
        <p:txBody>
          <a:bodyPr wrap="square">
            <a:spAutoFit/>
          </a:bodyPr>
          <a:lstStyle/>
          <a:p>
            <a:r>
              <a:rPr lang="es-CO" sz="1800" i="0" err="1">
                <a:solidFill>
                  <a:srgbClr val="000000"/>
                </a:solidFill>
                <a:effectLst/>
                <a:latin typeface="Oswald" panose="02000503000000000000" pitchFamily="2" charset="0"/>
              </a:rPr>
              <a:t>Hynova</a:t>
            </a:r>
            <a:r>
              <a:rPr lang="es-CO" sz="1800" i="0">
                <a:solidFill>
                  <a:srgbClr val="000000"/>
                </a:solidFill>
                <a:effectLst/>
                <a:latin typeface="Oswald" panose="02000503000000000000" pitchFamily="2" charset="0"/>
              </a:rPr>
              <a:t> 40 – bote con sistema de propulsión alimentado por celdas de combustible (h2) - Francia </a:t>
            </a:r>
            <a:endParaRPr lang="es-CO">
              <a:latin typeface="Oswald" panose="02000503000000000000" pitchFamily="2" charset="0"/>
            </a:endParaRPr>
          </a:p>
        </p:txBody>
      </p:sp>
      <p:pic>
        <p:nvPicPr>
          <p:cNvPr id="1030" name="Picture 6">
            <a:extLst>
              <a:ext uri="{FF2B5EF4-FFF2-40B4-BE49-F238E27FC236}">
                <a16:creationId xmlns:a16="http://schemas.microsoft.com/office/drawing/2014/main" id="{7F255A1D-F1BC-B99F-23F4-9124841819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9284" y="3722368"/>
            <a:ext cx="4844122" cy="2510793"/>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1" name="CuadroTexto 10">
            <a:extLst>
              <a:ext uri="{FF2B5EF4-FFF2-40B4-BE49-F238E27FC236}">
                <a16:creationId xmlns:a16="http://schemas.microsoft.com/office/drawing/2014/main" id="{86C851EC-4107-7C9A-5183-E6A0B30E9219}"/>
              </a:ext>
            </a:extLst>
          </p:cNvPr>
          <p:cNvSpPr txBox="1"/>
          <p:nvPr/>
        </p:nvSpPr>
        <p:spPr>
          <a:xfrm>
            <a:off x="6162330" y="2938420"/>
            <a:ext cx="5158030" cy="646331"/>
          </a:xfrm>
          <a:prstGeom prst="rect">
            <a:avLst/>
          </a:prstGeom>
          <a:noFill/>
        </p:spPr>
        <p:txBody>
          <a:bodyPr wrap="square">
            <a:spAutoFit/>
          </a:bodyPr>
          <a:lstStyle/>
          <a:p>
            <a:r>
              <a:rPr lang="es-ES" sz="1800" i="0">
                <a:effectLst/>
                <a:latin typeface="Oswald" panose="02000503000000000000" pitchFamily="2" charset="0"/>
              </a:rPr>
              <a:t>SILENT 60 – Bote con sistema de propulsión alimentado por generador diésel y energías renovables </a:t>
            </a:r>
            <a:r>
              <a:rPr lang="es-ES">
                <a:latin typeface="Oswald" panose="02000503000000000000" pitchFamily="2" charset="0"/>
              </a:rPr>
              <a:t>- Austria</a:t>
            </a:r>
            <a:endParaRPr lang="es-CO">
              <a:latin typeface="Oswald" panose="02000503000000000000" pitchFamily="2" charset="0"/>
            </a:endParaRPr>
          </a:p>
        </p:txBody>
      </p:sp>
    </p:spTree>
    <p:extLst>
      <p:ext uri="{BB962C8B-B14F-4D97-AF65-F5344CB8AC3E}">
        <p14:creationId xmlns:p14="http://schemas.microsoft.com/office/powerpoint/2010/main" val="4091953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E8FD63-67BF-22DB-B4D3-015E821EE2EB}"/>
              </a:ext>
            </a:extLst>
          </p:cNvPr>
          <p:cNvSpPr>
            <a:spLocks noGrp="1"/>
          </p:cNvSpPr>
          <p:nvPr>
            <p:ph type="title"/>
          </p:nvPr>
        </p:nvSpPr>
        <p:spPr>
          <a:xfrm>
            <a:off x="1061484" y="365125"/>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a:t>
            </a:r>
            <a:r>
              <a:rPr lang="es-ES" sz="2800" b="1" spc="180">
                <a:solidFill>
                  <a:srgbClr val="A1CC3A"/>
                </a:solidFill>
                <a:latin typeface="Oswald" panose="02000503000000000000" pitchFamily="2" charset="0"/>
              </a:rPr>
              <a:t>Actividad 2.1.</a:t>
            </a:r>
            <a:endParaRPr lang="es-CO">
              <a:solidFill>
                <a:srgbClr val="A1CC3A"/>
              </a:solidFill>
              <a:latin typeface="Oswald" panose="02000503000000000000" pitchFamily="2" charset="0"/>
            </a:endParaRPr>
          </a:p>
        </p:txBody>
      </p:sp>
      <p:graphicFrame>
        <p:nvGraphicFramePr>
          <p:cNvPr id="8" name="Tabla 7">
            <a:extLst>
              <a:ext uri="{FF2B5EF4-FFF2-40B4-BE49-F238E27FC236}">
                <a16:creationId xmlns:a16="http://schemas.microsoft.com/office/drawing/2014/main" id="{26E52C6E-1915-D442-DC57-6B2DC99AE913}"/>
              </a:ext>
            </a:extLst>
          </p:cNvPr>
          <p:cNvGraphicFramePr>
            <a:graphicFrameLocks noGrp="1"/>
          </p:cNvGraphicFramePr>
          <p:nvPr>
            <p:extLst>
              <p:ext uri="{D42A27DB-BD31-4B8C-83A1-F6EECF244321}">
                <p14:modId xmlns:p14="http://schemas.microsoft.com/office/powerpoint/2010/main" val="3666573782"/>
              </p:ext>
            </p:extLst>
          </p:nvPr>
        </p:nvGraphicFramePr>
        <p:xfrm>
          <a:off x="281354" y="1875354"/>
          <a:ext cx="11676186" cy="5105921"/>
        </p:xfrm>
        <a:graphic>
          <a:graphicData uri="http://schemas.openxmlformats.org/drawingml/2006/table">
            <a:tbl>
              <a:tblPr>
                <a:tableStyleId>{5C22544A-7EE6-4342-B048-85BDC9FD1C3A}</a:tableStyleId>
              </a:tblPr>
              <a:tblGrid>
                <a:gridCol w="683552">
                  <a:extLst>
                    <a:ext uri="{9D8B030D-6E8A-4147-A177-3AD203B41FA5}">
                      <a16:colId xmlns:a16="http://schemas.microsoft.com/office/drawing/2014/main" val="619781625"/>
                    </a:ext>
                  </a:extLst>
                </a:gridCol>
                <a:gridCol w="878853">
                  <a:extLst>
                    <a:ext uri="{9D8B030D-6E8A-4147-A177-3AD203B41FA5}">
                      <a16:colId xmlns:a16="http://schemas.microsoft.com/office/drawing/2014/main" val="2307113824"/>
                    </a:ext>
                  </a:extLst>
                </a:gridCol>
                <a:gridCol w="850952">
                  <a:extLst>
                    <a:ext uri="{9D8B030D-6E8A-4147-A177-3AD203B41FA5}">
                      <a16:colId xmlns:a16="http://schemas.microsoft.com/office/drawing/2014/main" val="2190792058"/>
                    </a:ext>
                  </a:extLst>
                </a:gridCol>
                <a:gridCol w="837002">
                  <a:extLst>
                    <a:ext uri="{9D8B030D-6E8A-4147-A177-3AD203B41FA5}">
                      <a16:colId xmlns:a16="http://schemas.microsoft.com/office/drawing/2014/main" val="2792697964"/>
                    </a:ext>
                  </a:extLst>
                </a:gridCol>
                <a:gridCol w="920703">
                  <a:extLst>
                    <a:ext uri="{9D8B030D-6E8A-4147-A177-3AD203B41FA5}">
                      <a16:colId xmlns:a16="http://schemas.microsoft.com/office/drawing/2014/main" val="2772904070"/>
                    </a:ext>
                  </a:extLst>
                </a:gridCol>
                <a:gridCol w="1088103">
                  <a:extLst>
                    <a:ext uri="{9D8B030D-6E8A-4147-A177-3AD203B41FA5}">
                      <a16:colId xmlns:a16="http://schemas.microsoft.com/office/drawing/2014/main" val="3169828042"/>
                    </a:ext>
                  </a:extLst>
                </a:gridCol>
                <a:gridCol w="1367104">
                  <a:extLst>
                    <a:ext uri="{9D8B030D-6E8A-4147-A177-3AD203B41FA5}">
                      <a16:colId xmlns:a16="http://schemas.microsoft.com/office/drawing/2014/main" val="525426754"/>
                    </a:ext>
                  </a:extLst>
                </a:gridCol>
                <a:gridCol w="1339203">
                  <a:extLst>
                    <a:ext uri="{9D8B030D-6E8A-4147-A177-3AD203B41FA5}">
                      <a16:colId xmlns:a16="http://schemas.microsoft.com/office/drawing/2014/main" val="2491962638"/>
                    </a:ext>
                  </a:extLst>
                </a:gridCol>
                <a:gridCol w="781203">
                  <a:extLst>
                    <a:ext uri="{9D8B030D-6E8A-4147-A177-3AD203B41FA5}">
                      <a16:colId xmlns:a16="http://schemas.microsoft.com/office/drawing/2014/main" val="4129834511"/>
                    </a:ext>
                  </a:extLst>
                </a:gridCol>
                <a:gridCol w="1032303">
                  <a:extLst>
                    <a:ext uri="{9D8B030D-6E8A-4147-A177-3AD203B41FA5}">
                      <a16:colId xmlns:a16="http://schemas.microsoft.com/office/drawing/2014/main" val="1785653466"/>
                    </a:ext>
                  </a:extLst>
                </a:gridCol>
                <a:gridCol w="990025">
                  <a:extLst>
                    <a:ext uri="{9D8B030D-6E8A-4147-A177-3AD203B41FA5}">
                      <a16:colId xmlns:a16="http://schemas.microsoft.com/office/drawing/2014/main" val="3123721950"/>
                    </a:ext>
                  </a:extLst>
                </a:gridCol>
                <a:gridCol w="907183">
                  <a:extLst>
                    <a:ext uri="{9D8B030D-6E8A-4147-A177-3AD203B41FA5}">
                      <a16:colId xmlns:a16="http://schemas.microsoft.com/office/drawing/2014/main" val="1252288843"/>
                    </a:ext>
                  </a:extLst>
                </a:gridCol>
              </a:tblGrid>
              <a:tr h="459648">
                <a:tc>
                  <a:txBody>
                    <a:bodyPr/>
                    <a:lstStyle/>
                    <a:p>
                      <a:pPr algn="ctr" rtl="0" fontAlgn="ctr"/>
                      <a:r>
                        <a:rPr lang="es-CO" sz="1400" b="1" u="none" strike="noStrike">
                          <a:effectLst/>
                          <a:latin typeface="Oswald" panose="02000503000000000000" pitchFamily="2" charset="0"/>
                        </a:rPr>
                        <a:t>ÍTEM​</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PROVEEDOR​</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SISTEMA​</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POTENCIA​</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BATERÍA​</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PRECIO​</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TIEMPO DE ENTREGA </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RESTRICCIONES​</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PAÍS​</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NOMBRE DE CONTACTO​</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TELÉFONO DE CONTACTO​</a:t>
                      </a:r>
                      <a:endParaRPr lang="es-CO" sz="1400" b="1"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400" b="1" u="none" strike="noStrike">
                          <a:effectLst/>
                          <a:latin typeface="Oswald" panose="02000503000000000000" pitchFamily="2" charset="0"/>
                        </a:rPr>
                        <a:t>TIPO DE PRODUCTO​</a:t>
                      </a:r>
                      <a:endParaRPr lang="es-CO" sz="1400" b="1"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3568871383"/>
                  </a:ext>
                </a:extLst>
              </a:tr>
              <a:tr h="540454">
                <a:tc rowSpan="2">
                  <a:txBody>
                    <a:bodyPr/>
                    <a:lstStyle/>
                    <a:p>
                      <a:pPr algn="ctr" rtl="0" fontAlgn="ctr"/>
                      <a:r>
                        <a:rPr lang="es-CO" sz="1100" u="none" strike="noStrike">
                          <a:effectLst/>
                          <a:latin typeface="Oswald" panose="02000503000000000000" pitchFamily="2" charset="0"/>
                        </a:rPr>
                        <a:t>1​</a:t>
                      </a:r>
                      <a:endParaRPr lang="es-CO"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EVOY​</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Evoy Breeze outboard​</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90 Kw / 120 Hp​</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2 x Evoy battery 63 Kwh​</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       109.700,00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50 semanas​</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Tiempos de entrega a partir del​ proximo año / Sin envío a Colombia </a:t>
                      </a:r>
                      <a:endParaRPr lang="es-ES"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Noruega​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Thomas Mordt Kolstad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+47 90639263 ​</a:t>
                      </a:r>
                      <a:endParaRPr lang="es-CO"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Motores eléctricos fuera de borda e intraborda​</a:t>
                      </a:r>
                      <a:endParaRPr lang="es-CO" sz="1100" b="0"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2559480765"/>
                  </a:ext>
                </a:extLst>
              </a:tr>
              <a:tr h="541276">
                <a:tc vMerge="1">
                  <a:txBody>
                    <a:bodyPr/>
                    <a:lstStyle/>
                    <a:p>
                      <a:endParaRPr lang="es-CO"/>
                    </a:p>
                  </a:txBody>
                  <a:tcPr/>
                </a:tc>
                <a:tc vMerge="1">
                  <a:txBody>
                    <a:bodyPr/>
                    <a:lstStyle/>
                    <a:p>
                      <a:endParaRPr lang="es-CO"/>
                    </a:p>
                  </a:txBody>
                  <a:tcPr/>
                </a:tc>
                <a:tc>
                  <a:txBody>
                    <a:bodyPr/>
                    <a:lstStyle/>
                    <a:p>
                      <a:pPr algn="ctr" rtl="0" fontAlgn="ctr"/>
                      <a:r>
                        <a:rPr lang="es-CO" sz="1100" u="none" strike="noStrike">
                          <a:effectLst/>
                          <a:latin typeface="Oswald" panose="02000503000000000000" pitchFamily="2" charset="0"/>
                        </a:rPr>
                        <a:t>Evoy Breeze inboard​</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90 Kw / 120 Hp​</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4 x Evoy battery 63 Kwh​</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       104.700,00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A partir del 2024​</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Tiempos de entrega a partir del​ proximo año / Sin envío a Colombia ​</a:t>
                      </a:r>
                      <a:endParaRPr lang="es-ES" sz="1100" b="0" i="0" u="none" strike="noStrike">
                        <a:solidFill>
                          <a:srgbClr val="000000"/>
                        </a:solidFill>
                        <a:effectLst/>
                        <a:latin typeface="Oswald" panose="02000503000000000000" pitchFamily="2" charset="0"/>
                      </a:endParaRPr>
                    </a:p>
                  </a:txBody>
                  <a:tcPr marL="6725" marR="6725" marT="6725" marB="0" anchor="ctr">
                    <a:noFill/>
                  </a:tcPr>
                </a:tc>
                <a:tc vMerge="1">
                  <a:txBody>
                    <a:bodyPr/>
                    <a:lstStyle/>
                    <a:p>
                      <a:endParaRPr lang="es-CO"/>
                    </a:p>
                  </a:txBody>
                  <a:tcPr/>
                </a:tc>
                <a:tc>
                  <a:txBody>
                    <a:bodyPr/>
                    <a:lstStyle/>
                    <a:p>
                      <a:pPr algn="ctr" rtl="0" fontAlgn="ctr"/>
                      <a:r>
                        <a:rPr lang="es-CO" sz="1100" u="none" strike="noStrike">
                          <a:effectLst/>
                          <a:latin typeface="Oswald" panose="02000503000000000000" pitchFamily="2" charset="0"/>
                        </a:rPr>
                        <a:t>Martin Inge Eikås​</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+47 99748810​</a:t>
                      </a:r>
                      <a:endParaRPr lang="es-CO" sz="1100" b="0" i="0" u="none" strike="noStrike">
                        <a:solidFill>
                          <a:srgbClr val="000000"/>
                        </a:solidFill>
                        <a:effectLst/>
                        <a:latin typeface="Oswald" panose="02000503000000000000" pitchFamily="2" charset="0"/>
                      </a:endParaRPr>
                    </a:p>
                  </a:txBody>
                  <a:tcPr marL="6725" marR="6725" marT="6725" marB="0" anchor="ctr">
                    <a:noFill/>
                  </a:tcPr>
                </a:tc>
                <a:tc vMerge="1">
                  <a:txBody>
                    <a:bodyPr/>
                    <a:lstStyle/>
                    <a:p>
                      <a:endParaRPr lang="es-CO"/>
                    </a:p>
                  </a:txBody>
                  <a:tcPr/>
                </a:tc>
                <a:extLst>
                  <a:ext uri="{0D108BD9-81ED-4DB2-BD59-A6C34878D82A}">
                    <a16:rowId xmlns:a16="http://schemas.microsoft.com/office/drawing/2014/main" val="3749454819"/>
                  </a:ext>
                </a:extLst>
              </a:tr>
              <a:tr h="540454">
                <a:tc rowSpan="2">
                  <a:txBody>
                    <a:bodyPr/>
                    <a:lstStyle/>
                    <a:p>
                      <a:pPr algn="ctr" rtl="0" fontAlgn="ctr"/>
                      <a:r>
                        <a:rPr lang="es-CO" sz="1100" u="none" strike="noStrike">
                          <a:effectLst/>
                          <a:latin typeface="Oswald" panose="02000503000000000000" pitchFamily="2" charset="0"/>
                        </a:rPr>
                        <a:t>2​</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Fabricante:Torqueedo​</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 2 x Deep Blue 50 outboard​</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pl-PL" sz="1100" u="none" strike="noStrike">
                          <a:effectLst/>
                          <a:latin typeface="Oswald" panose="02000503000000000000" pitchFamily="2" charset="0"/>
                        </a:rPr>
                        <a:t>2 x 50kw / 80 Hp​</a:t>
                      </a:r>
                      <a:endParaRPr lang="pl-PL"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2 x Deep Blue 40 Kwh (I3-type)​</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       193.599,54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A convenir con el proveedor​</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Instalacion del sistema demora ​3 meses ​</a:t>
                      </a:r>
                      <a:endParaRPr lang="es-ES"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Colombia​</a:t>
                      </a:r>
                      <a:endParaRPr lang="es-CO"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Santiago Maya​</a:t>
                      </a:r>
                      <a:endParaRPr lang="es-CO"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3127813049​</a:t>
                      </a:r>
                      <a:endParaRPr lang="es-CO" sz="1100" b="0" i="0" u="none" strike="noStrike">
                        <a:solidFill>
                          <a:srgbClr val="000000"/>
                        </a:solidFill>
                        <a:effectLst/>
                        <a:latin typeface="Oswald" panose="02000503000000000000" pitchFamily="2" charset="0"/>
                      </a:endParaRPr>
                    </a:p>
                  </a:txBody>
                  <a:tcPr marL="6725" marR="6725" marT="6725" marB="0" anchor="ctr">
                    <a:noFill/>
                  </a:tcPr>
                </a:tc>
                <a:tc rowSpan="2">
                  <a:txBody>
                    <a:bodyPr/>
                    <a:lstStyle/>
                    <a:p>
                      <a:pPr algn="ctr" rtl="0" fontAlgn="ctr"/>
                      <a:r>
                        <a:rPr lang="es-CO" sz="1100" u="none" strike="noStrike">
                          <a:effectLst/>
                          <a:latin typeface="Oswald" panose="02000503000000000000" pitchFamily="2" charset="0"/>
                        </a:rPr>
                        <a:t>Motores eléctricos fuera de borda e intraborda​</a:t>
                      </a:r>
                      <a:endParaRPr lang="es-CO" sz="1100" b="0"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487960095"/>
                  </a:ext>
                </a:extLst>
              </a:tr>
              <a:tr h="540454">
                <a:tc vMerge="1">
                  <a:txBody>
                    <a:bodyPr/>
                    <a:lstStyle/>
                    <a:p>
                      <a:endParaRPr lang="es-CO"/>
                    </a:p>
                  </a:txBody>
                  <a:tcPr/>
                </a:tc>
                <a:tc>
                  <a:txBody>
                    <a:bodyPr/>
                    <a:lstStyle/>
                    <a:p>
                      <a:pPr algn="ctr" rtl="0" fontAlgn="ctr"/>
                      <a:r>
                        <a:rPr lang="es-CO" sz="1100" u="none" strike="noStrike">
                          <a:effectLst/>
                          <a:latin typeface="Oswald" panose="02000503000000000000" pitchFamily="2" charset="0"/>
                        </a:rPr>
                        <a:t>Representante: ​Motoborda​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2 x Deep Blue 100i inboard​</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2 x 100kw​</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4 x Deep Blue 40 Kwh (I3-type)​</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A convenir con el proveedor​</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Instalacion del sistema demora ​3 meses</a:t>
                      </a:r>
                      <a:endParaRPr lang="es-ES" sz="1100" b="0" i="0" u="none" strike="noStrike">
                        <a:solidFill>
                          <a:srgbClr val="000000"/>
                        </a:solidFill>
                        <a:effectLst/>
                        <a:latin typeface="Oswald" panose="02000503000000000000" pitchFamily="2" charset="0"/>
                      </a:endParaRPr>
                    </a:p>
                  </a:txBody>
                  <a:tcPr marL="6725" marR="6725" marT="6725" marB="0" anchor="ctr">
                    <a:noFill/>
                  </a:tcPr>
                </a:tc>
                <a:tc vMerge="1">
                  <a:txBody>
                    <a:bodyPr/>
                    <a:lstStyle/>
                    <a:p>
                      <a:endParaRPr lang="es-CO"/>
                    </a:p>
                  </a:txBody>
                  <a:tcPr/>
                </a:tc>
                <a:tc vMerge="1">
                  <a:txBody>
                    <a:bodyPr/>
                    <a:lstStyle/>
                    <a:p>
                      <a:endParaRPr lang="es-CO"/>
                    </a:p>
                  </a:txBody>
                  <a:tcPr/>
                </a:tc>
                <a:tc vMerge="1">
                  <a:txBody>
                    <a:bodyPr/>
                    <a:lstStyle/>
                    <a:p>
                      <a:endParaRPr lang="es-CO"/>
                    </a:p>
                  </a:txBody>
                  <a:tcPr/>
                </a:tc>
                <a:tc vMerge="1">
                  <a:txBody>
                    <a:bodyPr/>
                    <a:lstStyle/>
                    <a:p>
                      <a:endParaRPr lang="es-CO"/>
                    </a:p>
                  </a:txBody>
                  <a:tcPr/>
                </a:tc>
                <a:extLst>
                  <a:ext uri="{0D108BD9-81ED-4DB2-BD59-A6C34878D82A}">
                    <a16:rowId xmlns:a16="http://schemas.microsoft.com/office/drawing/2014/main" val="3253636439"/>
                  </a:ext>
                </a:extLst>
              </a:tr>
              <a:tr h="1073777">
                <a:tc>
                  <a:txBody>
                    <a:bodyPr/>
                    <a:lstStyle/>
                    <a:p>
                      <a:pPr algn="ctr" rtl="0" fontAlgn="ctr"/>
                      <a:r>
                        <a:rPr lang="es-CO" sz="1100" u="none" strike="noStrike">
                          <a:effectLst/>
                          <a:latin typeface="Oswald" panose="02000503000000000000" pitchFamily="2" charset="0"/>
                        </a:rPr>
                        <a:t>3​</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Vision Marine Technology​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Emotion 180 E​</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110 kw / 180 Hp​</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2 x Emotion battery 63 Kwh​</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100.000,00 CAD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A la espera de informacion​</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Requisito enviar el casco para la integracion con el sistema ​​a la planta de Vision ​Marine en Canada​</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Canadá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Darío Gómez​</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1 450 051 7009​</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Motores eléctricos fuera de borda e intraborda​</a:t>
                      </a:r>
                      <a:endParaRPr lang="es-CO" sz="1100" b="0"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883303579"/>
                  </a:ext>
                </a:extLst>
              </a:tr>
              <a:tr h="691629">
                <a:tc>
                  <a:txBody>
                    <a:bodyPr/>
                    <a:lstStyle/>
                    <a:p>
                      <a:pPr algn="ctr" rtl="0" fontAlgn="ctr"/>
                      <a:r>
                        <a:rPr lang="es-CO" sz="1100" u="none" strike="noStrike">
                          <a:effectLst/>
                          <a:latin typeface="Oswald" panose="02000503000000000000" pitchFamily="2" charset="0"/>
                        </a:rPr>
                        <a:t>4​</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Pure Water Craft​</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Pure Outboard Sistem​</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25 kw / 50 Hp​</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n-US" sz="1100" u="none" strike="noStrike">
                          <a:effectLst/>
                          <a:latin typeface="Oswald" panose="02000503000000000000" pitchFamily="2" charset="0"/>
                        </a:rPr>
                        <a:t>2 x Pure Water battery 8.6 Kwh​</a:t>
                      </a:r>
                      <a:endParaRPr lang="en-U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         25.000,00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A la espera de informacion​</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Baja potencia​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USA​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Jason Farris​</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Motores eléctricos fuera de borda​</a:t>
                      </a:r>
                      <a:endParaRPr lang="es-CO" sz="1100" b="0"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4144248120"/>
                  </a:ext>
                </a:extLst>
              </a:tr>
              <a:tr h="718229">
                <a:tc>
                  <a:txBody>
                    <a:bodyPr/>
                    <a:lstStyle/>
                    <a:p>
                      <a:pPr algn="ctr" rtl="0" fontAlgn="ctr"/>
                      <a:r>
                        <a:rPr lang="es-CO" sz="1100" u="none" strike="noStrike">
                          <a:effectLst/>
                          <a:latin typeface="Oswald" panose="02000503000000000000" pitchFamily="2" charset="0"/>
                        </a:rPr>
                        <a:t>5​</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E-TECH​</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E-tech 14 pods​</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16.6 Kw​</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Lithium Battery Pack​</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 ​</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ES" sz="1100" u="none" strike="noStrike">
                          <a:effectLst/>
                          <a:latin typeface="Oswald" panose="02000503000000000000" pitchFamily="2" charset="0"/>
                        </a:rPr>
                        <a:t>A la espera de informacion​</a:t>
                      </a:r>
                      <a:endParaRPr lang="es-ES"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Baja potencia​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Polonia​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Norbert Fryca​</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+48 606 219 712​</a:t>
                      </a:r>
                      <a:endParaRPr lang="es-CO" sz="1100" b="0" i="0" u="none" strike="noStrike">
                        <a:solidFill>
                          <a:srgbClr val="000000"/>
                        </a:solidFill>
                        <a:effectLst/>
                        <a:latin typeface="Oswald" panose="02000503000000000000" pitchFamily="2" charset="0"/>
                      </a:endParaRPr>
                    </a:p>
                  </a:txBody>
                  <a:tcPr marL="6725" marR="6725" marT="6725" marB="0" anchor="ctr">
                    <a:noFill/>
                  </a:tcPr>
                </a:tc>
                <a:tc>
                  <a:txBody>
                    <a:bodyPr/>
                    <a:lstStyle/>
                    <a:p>
                      <a:pPr algn="ctr" rtl="0" fontAlgn="ctr"/>
                      <a:r>
                        <a:rPr lang="es-CO" sz="1100" u="none" strike="noStrike">
                          <a:effectLst/>
                          <a:latin typeface="Oswald" panose="02000503000000000000" pitchFamily="2" charset="0"/>
                        </a:rPr>
                        <a:t>Motores eléctricos fuera de borda e </a:t>
                      </a:r>
                      <a:r>
                        <a:rPr lang="es-CO" sz="1100" u="none" strike="noStrike" err="1">
                          <a:effectLst/>
                          <a:latin typeface="Oswald" panose="02000503000000000000" pitchFamily="2" charset="0"/>
                        </a:rPr>
                        <a:t>intraborda</a:t>
                      </a:r>
                      <a:r>
                        <a:rPr lang="es-CO" sz="1100" u="none" strike="noStrike">
                          <a:effectLst/>
                          <a:latin typeface="Oswald" panose="02000503000000000000" pitchFamily="2" charset="0"/>
                        </a:rPr>
                        <a:t>​</a:t>
                      </a:r>
                      <a:endParaRPr lang="es-CO" sz="1100" b="0" i="0" u="none" strike="noStrike">
                        <a:solidFill>
                          <a:srgbClr val="000000"/>
                        </a:solidFill>
                        <a:effectLst/>
                        <a:latin typeface="Oswald" panose="02000503000000000000" pitchFamily="2" charset="0"/>
                      </a:endParaRPr>
                    </a:p>
                  </a:txBody>
                  <a:tcPr marL="6725" marR="6725" marT="6725" marB="0" anchor="ctr">
                    <a:noFill/>
                  </a:tcPr>
                </a:tc>
                <a:extLst>
                  <a:ext uri="{0D108BD9-81ED-4DB2-BD59-A6C34878D82A}">
                    <a16:rowId xmlns:a16="http://schemas.microsoft.com/office/drawing/2014/main" val="360718416"/>
                  </a:ext>
                </a:extLst>
              </a:tr>
            </a:tbl>
          </a:graphicData>
        </a:graphic>
      </p:graphicFrame>
      <p:sp>
        <p:nvSpPr>
          <p:cNvPr id="9" name="CuadroTexto 8">
            <a:extLst>
              <a:ext uri="{FF2B5EF4-FFF2-40B4-BE49-F238E27FC236}">
                <a16:creationId xmlns:a16="http://schemas.microsoft.com/office/drawing/2014/main" id="{0B411A75-324E-14A2-5B66-59827D086ADC}"/>
              </a:ext>
            </a:extLst>
          </p:cNvPr>
          <p:cNvSpPr txBox="1"/>
          <p:nvPr/>
        </p:nvSpPr>
        <p:spPr>
          <a:xfrm>
            <a:off x="281354" y="1506022"/>
            <a:ext cx="6096000" cy="369332"/>
          </a:xfrm>
          <a:prstGeom prst="rect">
            <a:avLst/>
          </a:prstGeom>
          <a:noFill/>
        </p:spPr>
        <p:txBody>
          <a:bodyPr wrap="square">
            <a:spAutoFit/>
          </a:bodyPr>
          <a:lstStyle/>
          <a:p>
            <a:r>
              <a:rPr lang="es-ES" sz="1800" b="1" i="0">
                <a:effectLst/>
                <a:latin typeface="Oswald" panose="02000503000000000000" pitchFamily="2" charset="0"/>
              </a:rPr>
              <a:t>Cuadro Comparativo De Alternativas De Propulsión. </a:t>
            </a:r>
            <a:endParaRPr lang="es-CO">
              <a:latin typeface="Oswald" panose="02000503000000000000" pitchFamily="2" charset="0"/>
            </a:endParaRPr>
          </a:p>
        </p:txBody>
      </p:sp>
    </p:spTree>
    <p:extLst>
      <p:ext uri="{BB962C8B-B14F-4D97-AF65-F5344CB8AC3E}">
        <p14:creationId xmlns:p14="http://schemas.microsoft.com/office/powerpoint/2010/main" val="176906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 </a:t>
            </a:r>
            <a:endParaRPr lang="es-CO"/>
          </a:p>
        </p:txBody>
      </p:sp>
      <p:sp>
        <p:nvSpPr>
          <p:cNvPr id="3" name="Marcador de texto 2"/>
          <p:cNvSpPr>
            <a:spLocks noGrp="1"/>
          </p:cNvSpPr>
          <p:nvPr>
            <p:ph type="body" idx="1"/>
          </p:nvPr>
        </p:nvSpPr>
        <p:spPr/>
        <p:txBody>
          <a:bodyPr/>
          <a:lstStyle/>
          <a:p>
            <a:r>
              <a:rPr lang="es-ES"/>
              <a:t> </a:t>
            </a:r>
            <a:endParaRPr lang="es-CO"/>
          </a:p>
        </p:txBody>
      </p:sp>
    </p:spTree>
    <p:extLst>
      <p:ext uri="{BB962C8B-B14F-4D97-AF65-F5344CB8AC3E}">
        <p14:creationId xmlns:p14="http://schemas.microsoft.com/office/powerpoint/2010/main" val="1231791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E8FD63-67BF-22DB-B4D3-015E821EE2EB}"/>
              </a:ext>
            </a:extLst>
          </p:cNvPr>
          <p:cNvSpPr>
            <a:spLocks noGrp="1"/>
          </p:cNvSpPr>
          <p:nvPr>
            <p:ph type="title"/>
          </p:nvPr>
        </p:nvSpPr>
        <p:spPr>
          <a:xfrm>
            <a:off x="1061484" y="365125"/>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a:t>
            </a:r>
            <a:r>
              <a:rPr lang="es-ES" sz="2800" b="1" spc="180">
                <a:solidFill>
                  <a:srgbClr val="A1CC3A"/>
                </a:solidFill>
                <a:latin typeface="Oswald" panose="02000503000000000000" pitchFamily="2" charset="0"/>
              </a:rPr>
              <a:t>Actividad 2.1.</a:t>
            </a:r>
            <a:endParaRPr lang="es-CO">
              <a:solidFill>
                <a:srgbClr val="A1CC3A"/>
              </a:solidFill>
              <a:latin typeface="Oswald" panose="02000503000000000000" pitchFamily="2" charset="0"/>
            </a:endParaRPr>
          </a:p>
        </p:txBody>
      </p:sp>
      <p:graphicFrame>
        <p:nvGraphicFramePr>
          <p:cNvPr id="3" name="Tabla 2">
            <a:extLst>
              <a:ext uri="{FF2B5EF4-FFF2-40B4-BE49-F238E27FC236}">
                <a16:creationId xmlns:a16="http://schemas.microsoft.com/office/drawing/2014/main" id="{491EB2E2-76DD-BC44-089C-60FF5E431231}"/>
              </a:ext>
            </a:extLst>
          </p:cNvPr>
          <p:cNvGraphicFramePr>
            <a:graphicFrameLocks noGrp="1"/>
          </p:cNvGraphicFramePr>
          <p:nvPr>
            <p:extLst>
              <p:ext uri="{D42A27DB-BD31-4B8C-83A1-F6EECF244321}">
                <p14:modId xmlns:p14="http://schemas.microsoft.com/office/powerpoint/2010/main" val="804740609"/>
              </p:ext>
            </p:extLst>
          </p:nvPr>
        </p:nvGraphicFramePr>
        <p:xfrm>
          <a:off x="393896" y="1547446"/>
          <a:ext cx="11465170" cy="5148778"/>
        </p:xfrm>
        <a:graphic>
          <a:graphicData uri="http://schemas.openxmlformats.org/drawingml/2006/table">
            <a:tbl>
              <a:tblPr>
                <a:tableStyleId>{5C22544A-7EE6-4342-B048-85BDC9FD1C3A}</a:tableStyleId>
              </a:tblPr>
              <a:tblGrid>
                <a:gridCol w="406897">
                  <a:extLst>
                    <a:ext uri="{9D8B030D-6E8A-4147-A177-3AD203B41FA5}">
                      <a16:colId xmlns:a16="http://schemas.microsoft.com/office/drawing/2014/main" val="2970243617"/>
                    </a:ext>
                  </a:extLst>
                </a:gridCol>
                <a:gridCol w="1000288">
                  <a:extLst>
                    <a:ext uri="{9D8B030D-6E8A-4147-A177-3AD203B41FA5}">
                      <a16:colId xmlns:a16="http://schemas.microsoft.com/office/drawing/2014/main" val="843354227"/>
                    </a:ext>
                  </a:extLst>
                </a:gridCol>
                <a:gridCol w="881610">
                  <a:extLst>
                    <a:ext uri="{9D8B030D-6E8A-4147-A177-3AD203B41FA5}">
                      <a16:colId xmlns:a16="http://schemas.microsoft.com/office/drawing/2014/main" val="2632766116"/>
                    </a:ext>
                  </a:extLst>
                </a:gridCol>
                <a:gridCol w="864657">
                  <a:extLst>
                    <a:ext uri="{9D8B030D-6E8A-4147-A177-3AD203B41FA5}">
                      <a16:colId xmlns:a16="http://schemas.microsoft.com/office/drawing/2014/main" val="2227920527"/>
                    </a:ext>
                  </a:extLst>
                </a:gridCol>
                <a:gridCol w="762933">
                  <a:extLst>
                    <a:ext uri="{9D8B030D-6E8A-4147-A177-3AD203B41FA5}">
                      <a16:colId xmlns:a16="http://schemas.microsoft.com/office/drawing/2014/main" val="3265332404"/>
                    </a:ext>
                  </a:extLst>
                </a:gridCol>
                <a:gridCol w="1203737">
                  <a:extLst>
                    <a:ext uri="{9D8B030D-6E8A-4147-A177-3AD203B41FA5}">
                      <a16:colId xmlns:a16="http://schemas.microsoft.com/office/drawing/2014/main" val="720069548"/>
                    </a:ext>
                  </a:extLst>
                </a:gridCol>
                <a:gridCol w="1017242">
                  <a:extLst>
                    <a:ext uri="{9D8B030D-6E8A-4147-A177-3AD203B41FA5}">
                      <a16:colId xmlns:a16="http://schemas.microsoft.com/office/drawing/2014/main" val="873785961"/>
                    </a:ext>
                  </a:extLst>
                </a:gridCol>
                <a:gridCol w="1610634">
                  <a:extLst>
                    <a:ext uri="{9D8B030D-6E8A-4147-A177-3AD203B41FA5}">
                      <a16:colId xmlns:a16="http://schemas.microsoft.com/office/drawing/2014/main" val="2911903328"/>
                    </a:ext>
                  </a:extLst>
                </a:gridCol>
                <a:gridCol w="699354">
                  <a:extLst>
                    <a:ext uri="{9D8B030D-6E8A-4147-A177-3AD203B41FA5}">
                      <a16:colId xmlns:a16="http://schemas.microsoft.com/office/drawing/2014/main" val="1046858893"/>
                    </a:ext>
                  </a:extLst>
                </a:gridCol>
                <a:gridCol w="1017242">
                  <a:extLst>
                    <a:ext uri="{9D8B030D-6E8A-4147-A177-3AD203B41FA5}">
                      <a16:colId xmlns:a16="http://schemas.microsoft.com/office/drawing/2014/main" val="1131106570"/>
                    </a:ext>
                  </a:extLst>
                </a:gridCol>
                <a:gridCol w="983334">
                  <a:extLst>
                    <a:ext uri="{9D8B030D-6E8A-4147-A177-3AD203B41FA5}">
                      <a16:colId xmlns:a16="http://schemas.microsoft.com/office/drawing/2014/main" val="2160443592"/>
                    </a:ext>
                  </a:extLst>
                </a:gridCol>
                <a:gridCol w="1017242">
                  <a:extLst>
                    <a:ext uri="{9D8B030D-6E8A-4147-A177-3AD203B41FA5}">
                      <a16:colId xmlns:a16="http://schemas.microsoft.com/office/drawing/2014/main" val="308537181"/>
                    </a:ext>
                  </a:extLst>
                </a:gridCol>
              </a:tblGrid>
              <a:tr h="524716">
                <a:tc>
                  <a:txBody>
                    <a:bodyPr/>
                    <a:lstStyle/>
                    <a:p>
                      <a:pPr algn="ctr" rtl="0" fontAlgn="ctr"/>
                      <a:r>
                        <a:rPr lang="es-CO" sz="1400" b="1" u="none" strike="noStrike">
                          <a:effectLst/>
                          <a:latin typeface="Oswald" panose="02000503000000000000" pitchFamily="2" charset="0"/>
                        </a:rPr>
                        <a:t>ÍTEM​</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PROVEEDOR​</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SISTEMA​</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POTENCIA​</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BATERÍA​</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PRECIO​</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TIEMPO DE ENTREGA </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RESTRICCIONES​</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PAÍS​</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NOMBRE DE CONTACTO​</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TELÉFONO DE CONTACTO​</a:t>
                      </a:r>
                      <a:endParaRPr lang="es-CO" sz="1400" b="1"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b="1" u="none" strike="noStrike">
                          <a:effectLst/>
                          <a:latin typeface="Oswald" panose="02000503000000000000" pitchFamily="2" charset="0"/>
                        </a:rPr>
                        <a:t>TIPO DE PRODUCTO​</a:t>
                      </a:r>
                      <a:endParaRPr lang="es-CO" sz="1400" b="1"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172870159"/>
                  </a:ext>
                </a:extLst>
              </a:tr>
              <a:tr h="787075">
                <a:tc>
                  <a:txBody>
                    <a:bodyPr/>
                    <a:lstStyle/>
                    <a:p>
                      <a:pPr algn="ctr" rtl="0" fontAlgn="ctr"/>
                      <a:r>
                        <a:rPr lang="es-CO" sz="1400" u="none" strike="noStrike">
                          <a:effectLst/>
                          <a:latin typeface="Oswald" panose="02000503000000000000" pitchFamily="2" charset="0"/>
                        </a:rPr>
                        <a:t>6​</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err="1">
                          <a:effectLst/>
                          <a:latin typeface="Oswald" panose="02000503000000000000" pitchFamily="2" charset="0"/>
                        </a:rPr>
                        <a:t>Hyperelectric</a:t>
                      </a:r>
                      <a:r>
                        <a:rPr lang="es-CO" sz="1400" u="none" strike="noStrike">
                          <a:effectLst/>
                          <a:latin typeface="Oswald" panose="02000503000000000000" pitchFamily="2" charset="0"/>
                        </a:rPr>
                        <a:t> Marine​</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err="1">
                          <a:effectLst/>
                          <a:latin typeface="Oswald" panose="02000503000000000000" pitchFamily="2" charset="0"/>
                        </a:rPr>
                        <a:t>HyperElectric</a:t>
                      </a:r>
                      <a:r>
                        <a:rPr lang="es-CO" sz="1400" u="none" strike="noStrike">
                          <a:effectLst/>
                          <a:latin typeface="Oswald" panose="02000503000000000000" pitchFamily="2" charset="0"/>
                        </a:rPr>
                        <a:t> Motor​</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276 </a:t>
                      </a:r>
                      <a:r>
                        <a:rPr lang="es-CO" sz="1400" u="none" strike="noStrike" err="1">
                          <a:effectLst/>
                          <a:latin typeface="Oswald" panose="02000503000000000000" pitchFamily="2" charset="0"/>
                        </a:rPr>
                        <a:t>kw</a:t>
                      </a:r>
                      <a:r>
                        <a:rPr lang="es-CO" sz="1400" u="none" strike="noStrike">
                          <a:effectLst/>
                          <a:latin typeface="Oswald" panose="02000503000000000000" pitchFamily="2" charset="0"/>
                        </a:rPr>
                        <a:t> / 370 Hp​</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No manejan batería​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informacion​</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No manejan batería para ​el sistema​</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USA​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Michael Westrick​</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(877) 497-3723​</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391375760"/>
                  </a:ext>
                </a:extLst>
              </a:tr>
              <a:tr h="732416">
                <a:tc>
                  <a:txBody>
                    <a:bodyPr/>
                    <a:lstStyle/>
                    <a:p>
                      <a:pPr algn="ctr" rtl="0" fontAlgn="ctr"/>
                      <a:r>
                        <a:rPr lang="es-CO" sz="1400" u="none" strike="noStrike">
                          <a:effectLst/>
                          <a:latin typeface="Oswald" panose="02000503000000000000" pitchFamily="2" charset="0"/>
                        </a:rPr>
                        <a:t>7​</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Water World​</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Electric Drive System​</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15 </a:t>
                      </a:r>
                      <a:r>
                        <a:rPr lang="es-CO" sz="1400" u="none" strike="noStrike" err="1">
                          <a:effectLst/>
                          <a:latin typeface="Oswald" panose="02000503000000000000" pitchFamily="2" charset="0"/>
                        </a:rPr>
                        <a:t>kw</a:t>
                      </a:r>
                      <a:r>
                        <a:rPr lang="es-CO" sz="1400" u="none" strike="noStrike">
                          <a:effectLst/>
                          <a:latin typeface="Oswald" panose="02000503000000000000" pitchFamily="2" charset="0"/>
                        </a:rPr>
                        <a:t>​</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13 </a:t>
                      </a:r>
                      <a:r>
                        <a:rPr lang="es-CO" sz="1400" u="none" strike="noStrike" err="1">
                          <a:effectLst/>
                          <a:latin typeface="Oswald" panose="02000503000000000000" pitchFamily="2" charset="0"/>
                        </a:rPr>
                        <a:t>Kwh</a:t>
                      </a:r>
                      <a:r>
                        <a:rPr lang="es-CO" sz="1400" u="none" strike="noStrike">
                          <a:effectLst/>
                          <a:latin typeface="Oswald" panose="02000503000000000000" pitchFamily="2" charset="0"/>
                        </a:rPr>
                        <a:t>​</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informacion​</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Baja potencia​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USA​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+31 561 451 636​</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881799693"/>
                  </a:ext>
                </a:extLst>
              </a:tr>
              <a:tr h="721485">
                <a:tc>
                  <a:txBody>
                    <a:bodyPr/>
                    <a:lstStyle/>
                    <a:p>
                      <a:pPr algn="ctr" rtl="0" fontAlgn="ctr"/>
                      <a:r>
                        <a:rPr lang="es-CO" sz="1400" u="none" strike="noStrike">
                          <a:effectLst/>
                          <a:latin typeface="Oswald" panose="02000503000000000000" pitchFamily="2" charset="0"/>
                        </a:rPr>
                        <a:t>8​</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E'dyn Marine​</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E'dyn 2035​</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20kw / 27,2 Hp​</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15 Kwh battery​</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a:t>
                      </a:r>
                      <a:r>
                        <a:rPr lang="es-ES" sz="1400" u="none" strike="noStrike" err="1">
                          <a:effectLst/>
                          <a:latin typeface="Oswald" panose="02000503000000000000" pitchFamily="2" charset="0"/>
                        </a:rPr>
                        <a:t>informacion</a:t>
                      </a:r>
                      <a:r>
                        <a:rPr lang="es-ES" sz="1400" u="none" strike="noStrike">
                          <a:effectLst/>
                          <a:latin typeface="Oswald" panose="02000503000000000000" pitchFamily="2" charset="0"/>
                        </a:rPr>
                        <a:t>​</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Baja potencia​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Eslovenia​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386 3 839 15 30​</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3783370503"/>
                  </a:ext>
                </a:extLst>
              </a:tr>
              <a:tr h="721485">
                <a:tc>
                  <a:txBody>
                    <a:bodyPr/>
                    <a:lstStyle/>
                    <a:p>
                      <a:pPr algn="ctr" rtl="0" fontAlgn="ctr"/>
                      <a:r>
                        <a:rPr lang="es-CO" sz="1400" u="none" strike="noStrike">
                          <a:effectLst/>
                          <a:latin typeface="Oswald" panose="02000503000000000000" pitchFamily="2" charset="0"/>
                        </a:rPr>
                        <a:t>9​</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Aqua Watt​</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Green Power​</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42 Kw / 52 Hp​</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144v 200 Ah​</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a:t>
                      </a:r>
                      <a:r>
                        <a:rPr lang="es-ES" sz="1400" u="none" strike="noStrike" err="1">
                          <a:effectLst/>
                          <a:latin typeface="Oswald" panose="02000503000000000000" pitchFamily="2" charset="0"/>
                        </a:rPr>
                        <a:t>informacion</a:t>
                      </a:r>
                      <a:r>
                        <a:rPr lang="es-ES" sz="1400" u="none" strike="noStrike">
                          <a:effectLst/>
                          <a:latin typeface="Oswald" panose="02000503000000000000" pitchFamily="2" charset="0"/>
                        </a:rPr>
                        <a:t>​</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Baja potencia​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Austria​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(0)4272 82 256​</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964736553"/>
                  </a:ext>
                </a:extLst>
              </a:tr>
              <a:tr h="951048">
                <a:tc>
                  <a:txBody>
                    <a:bodyPr/>
                    <a:lstStyle/>
                    <a:p>
                      <a:pPr algn="ctr" rtl="0" fontAlgn="ctr"/>
                      <a:r>
                        <a:rPr lang="es-CO" sz="1400" u="none" strike="noStrike">
                          <a:effectLst/>
                          <a:latin typeface="Oswald" panose="02000503000000000000" pitchFamily="2" charset="0"/>
                        </a:rPr>
                        <a:t>10​</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Elco​</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EP-50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26.4 Kw / 50 Hp​</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12V 220 Ah​</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         16.614,00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informacion​</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Baja potencia​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USA​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877-705-1534​</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 e intraborda​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1898767977"/>
                  </a:ext>
                </a:extLst>
              </a:tr>
              <a:tr h="710553">
                <a:tc>
                  <a:txBody>
                    <a:bodyPr/>
                    <a:lstStyle/>
                    <a:p>
                      <a:pPr algn="ctr" rtl="0" fontAlgn="ctr"/>
                      <a:r>
                        <a:rPr lang="es-CO" sz="1400" u="none" strike="noStrike">
                          <a:effectLst/>
                          <a:latin typeface="Oswald" panose="02000503000000000000" pitchFamily="2" charset="0"/>
                        </a:rPr>
                        <a:t>11​</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Epropulsion​</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Navy 6.0 Evo​</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6 kw / 9.9 Hp​</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9 Kwh​</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ES" sz="1400" u="none" strike="noStrike">
                          <a:effectLst/>
                          <a:latin typeface="Oswald" panose="02000503000000000000" pitchFamily="2" charset="0"/>
                        </a:rPr>
                        <a:t>A la espera de informacion​</a:t>
                      </a:r>
                      <a:endParaRPr lang="es-ES"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Baja potencia​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USA​</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 ​</a:t>
                      </a:r>
                      <a:endParaRPr lang="es-CO" sz="1400" b="0" i="0" u="none" strike="noStrike">
                        <a:solidFill>
                          <a:srgbClr val="000000"/>
                        </a:solidFill>
                        <a:effectLst/>
                        <a:latin typeface="Oswald" panose="02000503000000000000" pitchFamily="2" charset="0"/>
                      </a:endParaRPr>
                    </a:p>
                  </a:txBody>
                  <a:tcPr marL="9239" marR="9239" marT="9239" marB="0" anchor="ctr">
                    <a:noFill/>
                  </a:tcPr>
                </a:tc>
                <a:tc>
                  <a:txBody>
                    <a:bodyPr/>
                    <a:lstStyle/>
                    <a:p>
                      <a:pPr algn="ctr" rtl="0" fontAlgn="ctr"/>
                      <a:r>
                        <a:rPr lang="es-CO" sz="1400" u="none" strike="noStrike">
                          <a:effectLst/>
                          <a:latin typeface="Oswald" panose="02000503000000000000" pitchFamily="2" charset="0"/>
                        </a:rPr>
                        <a:t>Motores eléctricos fuera de borda​</a:t>
                      </a:r>
                      <a:endParaRPr lang="es-CO" sz="1400" b="0" i="0" u="none" strike="noStrike">
                        <a:solidFill>
                          <a:srgbClr val="000000"/>
                        </a:solidFill>
                        <a:effectLst/>
                        <a:latin typeface="Oswald" panose="02000503000000000000" pitchFamily="2" charset="0"/>
                      </a:endParaRPr>
                    </a:p>
                  </a:txBody>
                  <a:tcPr marL="9239" marR="9239" marT="9239" marB="0" anchor="ctr">
                    <a:noFill/>
                  </a:tcPr>
                </a:tc>
                <a:extLst>
                  <a:ext uri="{0D108BD9-81ED-4DB2-BD59-A6C34878D82A}">
                    <a16:rowId xmlns:a16="http://schemas.microsoft.com/office/drawing/2014/main" val="3310037041"/>
                  </a:ext>
                </a:extLst>
              </a:tr>
            </a:tbl>
          </a:graphicData>
        </a:graphic>
      </p:graphicFrame>
    </p:spTree>
    <p:extLst>
      <p:ext uri="{BB962C8B-B14F-4D97-AF65-F5344CB8AC3E}">
        <p14:creationId xmlns:p14="http://schemas.microsoft.com/office/powerpoint/2010/main" val="1286633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534;p35">
            <a:extLst>
              <a:ext uri="{FF2B5EF4-FFF2-40B4-BE49-F238E27FC236}">
                <a16:creationId xmlns:a16="http://schemas.microsoft.com/office/drawing/2014/main" id="{2BB8FA40-A604-1297-6D9E-0A2CCA7FCF34}"/>
              </a:ext>
            </a:extLst>
          </p:cNvPr>
          <p:cNvSpPr txBox="1"/>
          <p:nvPr/>
        </p:nvSpPr>
        <p:spPr>
          <a:xfrm>
            <a:off x="1182414" y="1690688"/>
            <a:ext cx="9948101" cy="650928"/>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
                <a:sym typeface="Dosis"/>
              </a:rPr>
              <a:t>Análisis y selección de alternativa óptima aplicable teniendo en cuenta las limitaciones geográficas, técnicas, socioeconómicas y ambientales.</a:t>
            </a:r>
            <a:endParaRPr>
              <a:sym typeface="Dosis"/>
            </a:endParaRPr>
          </a:p>
        </p:txBody>
      </p:sp>
      <p:sp>
        <p:nvSpPr>
          <p:cNvPr id="2" name="Título 1">
            <a:extLst>
              <a:ext uri="{FF2B5EF4-FFF2-40B4-BE49-F238E27FC236}">
                <a16:creationId xmlns:a16="http://schemas.microsoft.com/office/drawing/2014/main" id="{30DBF777-AA20-3536-7A06-77DE9FE8953F}"/>
              </a:ext>
            </a:extLst>
          </p:cNvPr>
          <p:cNvSpPr>
            <a:spLocks noGrp="1"/>
          </p:cNvSpPr>
          <p:nvPr>
            <p:ph type="title"/>
          </p:nvPr>
        </p:nvSpPr>
        <p:spPr>
          <a:xfrm>
            <a:off x="1061484" y="418133"/>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a:t>
            </a:r>
            <a:r>
              <a:rPr lang="es-ES" sz="2800" b="1" spc="180">
                <a:solidFill>
                  <a:srgbClr val="A1CC3A"/>
                </a:solidFill>
                <a:latin typeface="Oswald" panose="02000503000000000000" pitchFamily="2" charset="0"/>
              </a:rPr>
              <a:t>Actividad 2.2.</a:t>
            </a:r>
            <a:endParaRPr lang="es-CO">
              <a:solidFill>
                <a:srgbClr val="A1CC3A"/>
              </a:solidFill>
              <a:latin typeface="Oswald" panose="02000503000000000000" pitchFamily="2" charset="0"/>
            </a:endParaRPr>
          </a:p>
        </p:txBody>
      </p:sp>
      <p:sp>
        <p:nvSpPr>
          <p:cNvPr id="3" name="CuadroTexto 2">
            <a:extLst>
              <a:ext uri="{FF2B5EF4-FFF2-40B4-BE49-F238E27FC236}">
                <a16:creationId xmlns:a16="http://schemas.microsoft.com/office/drawing/2014/main" id="{91D9984E-4CB2-FB28-AF75-AE2A627E4694}"/>
              </a:ext>
            </a:extLst>
          </p:cNvPr>
          <p:cNvSpPr txBox="1"/>
          <p:nvPr/>
        </p:nvSpPr>
        <p:spPr>
          <a:xfrm>
            <a:off x="1182414" y="2516228"/>
            <a:ext cx="9948100" cy="923330"/>
          </a:xfrm>
          <a:prstGeom prst="rect">
            <a:avLst/>
          </a:prstGeom>
          <a:noFill/>
        </p:spPr>
        <p:txBody>
          <a:bodyPr wrap="square" rtlCol="0">
            <a:spAutoFit/>
          </a:bodyPr>
          <a:lstStyle/>
          <a:p>
            <a:pPr algn="just"/>
            <a:r>
              <a:rPr lang="es-ES">
                <a:latin typeface="Oswald" panose="02000503000000000000" pitchFamily="2" charset="0"/>
              </a:rPr>
              <a:t>ALCANCE: Análisis comparativo de las configuraciones de propulsión para el bote de transporte de carga y pasajeros en el río Atrato ECOTEA ofertadas por diferentes proveedores y definir el sistema de propulsión de la embarcación.</a:t>
            </a:r>
            <a:endParaRPr lang="es-CO">
              <a:latin typeface="Oswald" panose="02000503000000000000" pitchFamily="2" charset="0"/>
            </a:endParaRPr>
          </a:p>
        </p:txBody>
      </p:sp>
      <p:graphicFrame>
        <p:nvGraphicFramePr>
          <p:cNvPr id="5" name="Tabla 4">
            <a:extLst>
              <a:ext uri="{FF2B5EF4-FFF2-40B4-BE49-F238E27FC236}">
                <a16:creationId xmlns:a16="http://schemas.microsoft.com/office/drawing/2014/main" id="{5A4ABF68-D9D6-2064-492F-CDA8F094E40F}"/>
              </a:ext>
            </a:extLst>
          </p:cNvPr>
          <p:cNvGraphicFramePr>
            <a:graphicFrameLocks noGrp="1"/>
          </p:cNvGraphicFramePr>
          <p:nvPr>
            <p:extLst>
              <p:ext uri="{D42A27DB-BD31-4B8C-83A1-F6EECF244321}">
                <p14:modId xmlns:p14="http://schemas.microsoft.com/office/powerpoint/2010/main" val="3093116103"/>
              </p:ext>
            </p:extLst>
          </p:nvPr>
        </p:nvGraphicFramePr>
        <p:xfrm>
          <a:off x="1182414" y="3796485"/>
          <a:ext cx="5799338" cy="2569827"/>
        </p:xfrm>
        <a:graphic>
          <a:graphicData uri="http://schemas.openxmlformats.org/drawingml/2006/table">
            <a:tbl>
              <a:tblPr bandRow="1"/>
              <a:tblGrid>
                <a:gridCol w="1020417">
                  <a:extLst>
                    <a:ext uri="{9D8B030D-6E8A-4147-A177-3AD203B41FA5}">
                      <a16:colId xmlns:a16="http://schemas.microsoft.com/office/drawing/2014/main" val="593195400"/>
                    </a:ext>
                  </a:extLst>
                </a:gridCol>
                <a:gridCol w="1392678">
                  <a:extLst>
                    <a:ext uri="{9D8B030D-6E8A-4147-A177-3AD203B41FA5}">
                      <a16:colId xmlns:a16="http://schemas.microsoft.com/office/drawing/2014/main" val="4055596412"/>
                    </a:ext>
                  </a:extLst>
                </a:gridCol>
                <a:gridCol w="1034780">
                  <a:extLst>
                    <a:ext uri="{9D8B030D-6E8A-4147-A177-3AD203B41FA5}">
                      <a16:colId xmlns:a16="http://schemas.microsoft.com/office/drawing/2014/main" val="1319589775"/>
                    </a:ext>
                  </a:extLst>
                </a:gridCol>
                <a:gridCol w="1134919">
                  <a:extLst>
                    <a:ext uri="{9D8B030D-6E8A-4147-A177-3AD203B41FA5}">
                      <a16:colId xmlns:a16="http://schemas.microsoft.com/office/drawing/2014/main" val="2034825579"/>
                    </a:ext>
                  </a:extLst>
                </a:gridCol>
                <a:gridCol w="1216544">
                  <a:extLst>
                    <a:ext uri="{9D8B030D-6E8A-4147-A177-3AD203B41FA5}">
                      <a16:colId xmlns:a16="http://schemas.microsoft.com/office/drawing/2014/main" val="2189660203"/>
                    </a:ext>
                  </a:extLst>
                </a:gridCol>
              </a:tblGrid>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Nomenclatura</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CC3A"/>
                    </a:solidFill>
                  </a:tcPr>
                </a:tc>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Configuración</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CC3A"/>
                    </a:solidFill>
                  </a:tcPr>
                </a:tc>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Motor</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CC3A"/>
                    </a:solidFill>
                  </a:tcPr>
                </a:tc>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Batería</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CC3A"/>
                    </a:solidFill>
                  </a:tcPr>
                </a:tc>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Marca</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CC3A"/>
                    </a:solidFill>
                  </a:tcPr>
                </a:tc>
                <a:extLst>
                  <a:ext uri="{0D108BD9-81ED-4DB2-BD59-A6C34878D82A}">
                    <a16:rowId xmlns:a16="http://schemas.microsoft.com/office/drawing/2014/main" val="634582130"/>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A</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Outboard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50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err="1">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5284"/>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B</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Inboard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100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4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7202192"/>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C</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Inboard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100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7131110"/>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Outboard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50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0541414"/>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Inboard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50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525627"/>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F</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Advance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50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2135721"/>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G</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Advance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50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3242320"/>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Deep Blue Advance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100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4 x 40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Torqeedo</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8051758"/>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I</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Breeze Outboard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90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63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Evoy</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7049178"/>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J</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Breeze Inboard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90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63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Evoy</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8414823"/>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K</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Storm Outboard</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225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1 x 126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Evoy</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81107900"/>
                  </a:ext>
                </a:extLst>
              </a:tr>
              <a:tr h="197679">
                <a:tc>
                  <a:txBody>
                    <a:bodyPr/>
                    <a:lstStyle/>
                    <a:p>
                      <a:pPr algn="ctr">
                        <a:lnSpc>
                          <a:spcPct val="107000"/>
                        </a:lnSpc>
                        <a:spcAft>
                          <a:spcPts val="0"/>
                        </a:spcAft>
                      </a:pPr>
                      <a:r>
                        <a:rPr lang="es-CO" sz="1200" b="1">
                          <a:solidFill>
                            <a:srgbClr val="000000"/>
                          </a:solidFill>
                          <a:effectLst/>
                          <a:latin typeface="Oswald" panose="02000503000000000000" pitchFamily="2" charset="0"/>
                          <a:ea typeface="Arial" panose="020B0604020202020204" pitchFamily="34" charset="0"/>
                          <a:cs typeface="Arial" panose="020B0604020202020204" pitchFamily="34" charset="0"/>
                        </a:rPr>
                        <a:t>L</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Emotion 180 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110 kW</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2 x 63 kWh</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s-CO" sz="1200">
                          <a:solidFill>
                            <a:srgbClr val="000000"/>
                          </a:solidFill>
                          <a:effectLst/>
                          <a:latin typeface="Oswald" panose="02000503000000000000" pitchFamily="2" charset="0"/>
                          <a:ea typeface="Arial" panose="020B0604020202020204" pitchFamily="34" charset="0"/>
                          <a:cs typeface="Arial" panose="020B0604020202020204" pitchFamily="34" charset="0"/>
                        </a:rPr>
                        <a:t>Vision Marine</a:t>
                      </a:r>
                      <a:endParaRPr lang="es-CO" sz="1200">
                        <a:effectLst/>
                        <a:latin typeface="Oswald" panose="02000503000000000000" pitchFamily="2" charset="0"/>
                        <a:ea typeface="Calibri" panose="020F0502020204030204" pitchFamily="34" charset="0"/>
                        <a:cs typeface="Calibri" panose="020F0502020204030204" pitchFamily="34" charset="0"/>
                      </a:endParaRPr>
                    </a:p>
                  </a:txBody>
                  <a:tcPr marL="73025" marR="7302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0780934"/>
                  </a:ext>
                </a:extLst>
              </a:tr>
            </a:tbl>
          </a:graphicData>
        </a:graphic>
      </p:graphicFrame>
      <p:sp>
        <p:nvSpPr>
          <p:cNvPr id="6" name="CuadroTexto 5">
            <a:extLst>
              <a:ext uri="{FF2B5EF4-FFF2-40B4-BE49-F238E27FC236}">
                <a16:creationId xmlns:a16="http://schemas.microsoft.com/office/drawing/2014/main" id="{0F47B48C-280A-D6A6-2F31-A87376F24810}"/>
              </a:ext>
            </a:extLst>
          </p:cNvPr>
          <p:cNvSpPr txBox="1"/>
          <p:nvPr/>
        </p:nvSpPr>
        <p:spPr>
          <a:xfrm>
            <a:off x="968477" y="3455146"/>
            <a:ext cx="6227212" cy="338554"/>
          </a:xfrm>
          <a:prstGeom prst="rect">
            <a:avLst/>
          </a:prstGeom>
          <a:noFill/>
        </p:spPr>
        <p:txBody>
          <a:bodyPr wrap="square" rtlCol="0">
            <a:spAutoFit/>
          </a:bodyPr>
          <a:lstStyle/>
          <a:p>
            <a:pPr algn="ctr"/>
            <a:r>
              <a:rPr lang="es-MX" sz="1600" b="1">
                <a:latin typeface="Oswald" panose="02000503000000000000" pitchFamily="2" charset="0"/>
              </a:rPr>
              <a:t>Características de los Sistemas de Propulsión a evaluar</a:t>
            </a:r>
            <a:endParaRPr lang="es-CO" sz="1600" b="1">
              <a:latin typeface="Oswald" panose="02000503000000000000" pitchFamily="2" charset="0"/>
            </a:endParaRPr>
          </a:p>
        </p:txBody>
      </p:sp>
      <p:sp>
        <p:nvSpPr>
          <p:cNvPr id="7" name="CuadroTexto 6">
            <a:extLst>
              <a:ext uri="{FF2B5EF4-FFF2-40B4-BE49-F238E27FC236}">
                <a16:creationId xmlns:a16="http://schemas.microsoft.com/office/drawing/2014/main" id="{116D262B-7CE1-7EEF-14B8-B06B1E735D0C}"/>
              </a:ext>
            </a:extLst>
          </p:cNvPr>
          <p:cNvSpPr txBox="1"/>
          <p:nvPr/>
        </p:nvSpPr>
        <p:spPr>
          <a:xfrm>
            <a:off x="1182414" y="6366312"/>
            <a:ext cx="5553855" cy="276999"/>
          </a:xfrm>
          <a:prstGeom prst="rect">
            <a:avLst/>
          </a:prstGeom>
          <a:noFill/>
        </p:spPr>
        <p:txBody>
          <a:bodyPr wrap="square" rtlCol="0">
            <a:spAutoFit/>
          </a:bodyPr>
          <a:lstStyle/>
          <a:p>
            <a:r>
              <a:rPr lang="es-MX" sz="1200">
                <a:latin typeface="Oswald" panose="02000503000000000000" pitchFamily="2" charset="0"/>
              </a:rPr>
              <a:t>Entre los sistemas a evaluar se encuentran instalaciones fuera de borda e intraborda.</a:t>
            </a:r>
            <a:endParaRPr lang="es-CO" sz="1200">
              <a:latin typeface="Oswald" panose="02000503000000000000" pitchFamily="2" charset="0"/>
            </a:endParaRPr>
          </a:p>
        </p:txBody>
      </p:sp>
      <p:sp>
        <p:nvSpPr>
          <p:cNvPr id="8" name="CuadroTexto 7">
            <a:extLst>
              <a:ext uri="{FF2B5EF4-FFF2-40B4-BE49-F238E27FC236}">
                <a16:creationId xmlns:a16="http://schemas.microsoft.com/office/drawing/2014/main" id="{0DD07C23-AD83-8285-B31A-6418F32682D6}"/>
              </a:ext>
            </a:extLst>
          </p:cNvPr>
          <p:cNvSpPr txBox="1"/>
          <p:nvPr/>
        </p:nvSpPr>
        <p:spPr>
          <a:xfrm>
            <a:off x="7409626" y="3987224"/>
            <a:ext cx="4381395" cy="3108543"/>
          </a:xfrm>
          <a:prstGeom prst="rect">
            <a:avLst/>
          </a:prstGeom>
          <a:noFill/>
        </p:spPr>
        <p:txBody>
          <a:bodyPr wrap="square" numCol="2" rtlCol="0">
            <a:spAutoFit/>
          </a:bodyPr>
          <a:lstStyle/>
          <a:p>
            <a:pPr marL="285750" indent="-285750">
              <a:spcBef>
                <a:spcPts val="600"/>
              </a:spcBef>
              <a:buFontTx/>
              <a:buChar char="-"/>
            </a:pPr>
            <a:r>
              <a:rPr lang="es-MX" sz="1200">
                <a:latin typeface="Oswald" panose="02000503000000000000" pitchFamily="2" charset="0"/>
              </a:rPr>
              <a:t>Potencia Aprovechada.</a:t>
            </a:r>
          </a:p>
          <a:p>
            <a:pPr marL="285750" indent="-285750">
              <a:spcBef>
                <a:spcPts val="600"/>
              </a:spcBef>
              <a:buFontTx/>
              <a:buChar char="-"/>
            </a:pPr>
            <a:r>
              <a:rPr lang="es-MX" sz="1200">
                <a:latin typeface="Oswald" panose="02000503000000000000" pitchFamily="2" charset="0"/>
              </a:rPr>
              <a:t>Relación Peso/Potencia</a:t>
            </a:r>
            <a:r>
              <a:rPr lang="es-CO" sz="1200">
                <a:latin typeface="Oswald" panose="02000503000000000000" pitchFamily="2" charset="0"/>
              </a:rPr>
              <a:t>.</a:t>
            </a:r>
          </a:p>
          <a:p>
            <a:pPr marL="285750" indent="-285750">
              <a:spcBef>
                <a:spcPts val="600"/>
              </a:spcBef>
              <a:buFontTx/>
              <a:buChar char="-"/>
            </a:pPr>
            <a:r>
              <a:rPr lang="es-MX" sz="1200">
                <a:latin typeface="Oswald" panose="02000503000000000000" pitchFamily="2" charset="0"/>
              </a:rPr>
              <a:t>Área de Sistema de Propulsión.</a:t>
            </a:r>
          </a:p>
          <a:p>
            <a:pPr marL="285750" indent="-285750">
              <a:spcBef>
                <a:spcPts val="600"/>
              </a:spcBef>
              <a:buFontTx/>
              <a:buChar char="-"/>
            </a:pPr>
            <a:r>
              <a:rPr lang="es-MX" sz="1200">
                <a:latin typeface="Oswald" panose="02000503000000000000" pitchFamily="2" charset="0"/>
              </a:rPr>
              <a:t>Volumen de Sistema de Propulsión.</a:t>
            </a:r>
          </a:p>
          <a:p>
            <a:pPr marL="285750" indent="-285750">
              <a:spcBef>
                <a:spcPts val="600"/>
              </a:spcBef>
              <a:buFontTx/>
              <a:buChar char="-"/>
            </a:pPr>
            <a:r>
              <a:rPr lang="es-MX" sz="1200">
                <a:latin typeface="Oswald" panose="02000503000000000000" pitchFamily="2" charset="0"/>
              </a:rPr>
              <a:t>Tiempo de Recarga del Sistema de Baterías.</a:t>
            </a:r>
          </a:p>
          <a:p>
            <a:pPr marL="285750" indent="-285750">
              <a:spcBef>
                <a:spcPts val="600"/>
              </a:spcBef>
              <a:buFontTx/>
              <a:buChar char="-"/>
            </a:pPr>
            <a:r>
              <a:rPr lang="es-MX" sz="1200">
                <a:latin typeface="Oswald" panose="02000503000000000000" pitchFamily="2" charset="0"/>
              </a:rPr>
              <a:t>Ciclo de Vida Sistema de Baterías.</a:t>
            </a:r>
          </a:p>
          <a:p>
            <a:pPr marL="285750" indent="-285750">
              <a:spcBef>
                <a:spcPts val="600"/>
              </a:spcBef>
              <a:buFontTx/>
              <a:buChar char="-"/>
            </a:pPr>
            <a:endParaRPr lang="es-MX" sz="1200">
              <a:latin typeface="Oswald" panose="02000503000000000000" pitchFamily="2" charset="0"/>
            </a:endParaRPr>
          </a:p>
          <a:p>
            <a:pPr marL="285750" indent="-285750">
              <a:spcBef>
                <a:spcPts val="600"/>
              </a:spcBef>
              <a:buFontTx/>
              <a:buChar char="-"/>
            </a:pPr>
            <a:endParaRPr lang="es-MX" sz="1200">
              <a:latin typeface="Oswald" panose="02000503000000000000" pitchFamily="2" charset="0"/>
            </a:endParaRPr>
          </a:p>
          <a:p>
            <a:pPr>
              <a:spcBef>
                <a:spcPts val="600"/>
              </a:spcBef>
            </a:pPr>
            <a:endParaRPr lang="es-MX" sz="1200">
              <a:latin typeface="Oswald" panose="02000503000000000000" pitchFamily="2" charset="0"/>
            </a:endParaRPr>
          </a:p>
          <a:p>
            <a:pPr marL="285750" indent="-285750">
              <a:spcBef>
                <a:spcPts val="600"/>
              </a:spcBef>
              <a:buFontTx/>
              <a:buChar char="-"/>
            </a:pPr>
            <a:r>
              <a:rPr lang="es-MX" sz="1200">
                <a:latin typeface="Oswald" panose="02000503000000000000" pitchFamily="2" charset="0"/>
              </a:rPr>
              <a:t>Alcance.</a:t>
            </a:r>
          </a:p>
          <a:p>
            <a:pPr marL="285750" indent="-285750">
              <a:spcBef>
                <a:spcPts val="600"/>
              </a:spcBef>
              <a:buFontTx/>
              <a:buChar char="-"/>
            </a:pPr>
            <a:r>
              <a:rPr lang="es-MX" sz="1200">
                <a:latin typeface="Oswald" panose="02000503000000000000" pitchFamily="2" charset="0"/>
              </a:rPr>
              <a:t>Autonomía.</a:t>
            </a:r>
          </a:p>
          <a:p>
            <a:pPr marL="285750" indent="-285750">
              <a:spcBef>
                <a:spcPts val="600"/>
              </a:spcBef>
              <a:buFontTx/>
              <a:buChar char="-"/>
            </a:pPr>
            <a:r>
              <a:rPr lang="es-MX" sz="1200">
                <a:latin typeface="Oswald" panose="02000503000000000000" pitchFamily="2" charset="0"/>
              </a:rPr>
              <a:t>Emisiones de Gases.</a:t>
            </a:r>
          </a:p>
          <a:p>
            <a:pPr marL="285750" indent="-285750">
              <a:spcBef>
                <a:spcPts val="600"/>
              </a:spcBef>
              <a:buFontTx/>
              <a:buChar char="-"/>
            </a:pPr>
            <a:r>
              <a:rPr lang="es-MX" sz="1200">
                <a:latin typeface="Oswald" panose="02000503000000000000" pitchFamily="2" charset="0"/>
              </a:rPr>
              <a:t>Volumen de Agua Desplazada Por el Peso del Sistema.</a:t>
            </a:r>
          </a:p>
          <a:p>
            <a:pPr marL="285750" indent="-285750">
              <a:spcBef>
                <a:spcPts val="600"/>
              </a:spcBef>
              <a:buFontTx/>
              <a:buChar char="-"/>
            </a:pPr>
            <a:r>
              <a:rPr lang="es-MX" sz="1200">
                <a:latin typeface="Oswald" panose="02000503000000000000" pitchFamily="2" charset="0"/>
              </a:rPr>
              <a:t>Representación y Taller Autorizado de La Marca </a:t>
            </a:r>
          </a:p>
        </p:txBody>
      </p:sp>
      <p:sp>
        <p:nvSpPr>
          <p:cNvPr id="10" name="CuadroTexto 9">
            <a:extLst>
              <a:ext uri="{FF2B5EF4-FFF2-40B4-BE49-F238E27FC236}">
                <a16:creationId xmlns:a16="http://schemas.microsoft.com/office/drawing/2014/main" id="{FAA27F24-6578-DF09-C213-F74853EAEF45}"/>
              </a:ext>
            </a:extLst>
          </p:cNvPr>
          <p:cNvSpPr txBox="1"/>
          <p:nvPr/>
        </p:nvSpPr>
        <p:spPr>
          <a:xfrm>
            <a:off x="7409626" y="3473319"/>
            <a:ext cx="4901786" cy="338554"/>
          </a:xfrm>
          <a:prstGeom prst="rect">
            <a:avLst/>
          </a:prstGeom>
          <a:noFill/>
        </p:spPr>
        <p:txBody>
          <a:bodyPr wrap="square">
            <a:spAutoFit/>
          </a:bodyPr>
          <a:lstStyle/>
          <a:p>
            <a:r>
              <a:rPr lang="es-MX" sz="1600" b="1">
                <a:latin typeface="Oswald" panose="02000503000000000000" pitchFamily="2" charset="0"/>
              </a:rPr>
              <a:t>Criterios de evaluación para cada una de las alternativas</a:t>
            </a:r>
            <a:endParaRPr lang="es-CO" sz="1600"/>
          </a:p>
        </p:txBody>
      </p:sp>
    </p:spTree>
    <p:extLst>
      <p:ext uri="{BB962C8B-B14F-4D97-AF65-F5344CB8AC3E}">
        <p14:creationId xmlns:p14="http://schemas.microsoft.com/office/powerpoint/2010/main" val="26542477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537;p35">
            <a:extLst>
              <a:ext uri="{FF2B5EF4-FFF2-40B4-BE49-F238E27FC236}">
                <a16:creationId xmlns:a16="http://schemas.microsoft.com/office/drawing/2014/main" id="{216DE751-DF7A-3063-FCBA-63ADEEA17350}"/>
              </a:ext>
            </a:extLst>
          </p:cNvPr>
          <p:cNvSpPr txBox="1"/>
          <p:nvPr/>
        </p:nvSpPr>
        <p:spPr>
          <a:xfrm>
            <a:off x="1061484" y="1690688"/>
            <a:ext cx="10389618" cy="650928"/>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 sz="2000">
                <a:sym typeface="Dosis"/>
              </a:rPr>
              <a:t>Estimación de impactos energéticos y ambientales de las alternativas de electromovilidad fluvial.</a:t>
            </a:r>
            <a:endParaRPr sz="2000">
              <a:highlight>
                <a:srgbClr val="FFFF00"/>
              </a:highlight>
              <a:sym typeface="Dosis"/>
            </a:endParaRPr>
          </a:p>
        </p:txBody>
      </p:sp>
      <p:sp>
        <p:nvSpPr>
          <p:cNvPr id="2" name="Título 1">
            <a:extLst>
              <a:ext uri="{FF2B5EF4-FFF2-40B4-BE49-F238E27FC236}">
                <a16:creationId xmlns:a16="http://schemas.microsoft.com/office/drawing/2014/main" id="{48A98B63-9080-2FBA-169A-5F9BF2FE4103}"/>
              </a:ext>
            </a:extLst>
          </p:cNvPr>
          <p:cNvSpPr>
            <a:spLocks noGrp="1"/>
          </p:cNvSpPr>
          <p:nvPr>
            <p:ph type="title"/>
          </p:nvPr>
        </p:nvSpPr>
        <p:spPr>
          <a:xfrm>
            <a:off x="1061484" y="418133"/>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2 – </a:t>
            </a:r>
            <a:r>
              <a:rPr lang="es-ES" sz="2800" b="1" spc="180">
                <a:solidFill>
                  <a:srgbClr val="A1CC3A"/>
                </a:solidFill>
                <a:latin typeface="Oswald" panose="02000503000000000000" pitchFamily="2" charset="0"/>
              </a:rPr>
              <a:t>Actividad 2.3.</a:t>
            </a:r>
            <a:endParaRPr lang="es-CO">
              <a:solidFill>
                <a:srgbClr val="A1CC3A"/>
              </a:solidFill>
              <a:latin typeface="Oswald" panose="02000503000000000000" pitchFamily="2" charset="0"/>
            </a:endParaRPr>
          </a:p>
        </p:txBody>
      </p:sp>
      <p:sp>
        <p:nvSpPr>
          <p:cNvPr id="5" name="CuadroTexto 4">
            <a:extLst>
              <a:ext uri="{FF2B5EF4-FFF2-40B4-BE49-F238E27FC236}">
                <a16:creationId xmlns:a16="http://schemas.microsoft.com/office/drawing/2014/main" id="{E730E97B-5925-8230-5AE3-64F28250818C}"/>
              </a:ext>
            </a:extLst>
          </p:cNvPr>
          <p:cNvSpPr txBox="1"/>
          <p:nvPr/>
        </p:nvSpPr>
        <p:spPr>
          <a:xfrm>
            <a:off x="1061483" y="2646919"/>
            <a:ext cx="10389617" cy="1200329"/>
          </a:xfrm>
          <a:prstGeom prst="rect">
            <a:avLst/>
          </a:prstGeom>
          <a:noFill/>
        </p:spPr>
        <p:txBody>
          <a:bodyPr wrap="square">
            <a:spAutoFit/>
          </a:bodyPr>
          <a:lstStyle/>
          <a:p>
            <a:pPr algn="just"/>
            <a:r>
              <a:rPr lang="es-ES">
                <a:latin typeface="Oswald" panose="02000503000000000000" pitchFamily="2" charset="0"/>
              </a:rPr>
              <a:t>Las emisiones calculadas fueron obtenidas a partir del procesamiento de datos técnicos, tales como potencia de motores, autonomía y alcance para calcular la energía necesaria por kilómetro recorrido, este último fue ingresado al software </a:t>
            </a:r>
            <a:r>
              <a:rPr lang="es-ES" err="1">
                <a:latin typeface="Oswald" panose="02000503000000000000" pitchFamily="2" charset="0"/>
              </a:rPr>
              <a:t>SimaPro</a:t>
            </a:r>
            <a:r>
              <a:rPr lang="es-ES">
                <a:latin typeface="Oswald" panose="02000503000000000000" pitchFamily="2" charset="0"/>
              </a:rPr>
              <a:t> versión PhD asociado a la generación de energía en Colombia obteniendo las emisiones de CO2 en todo el recorrido (479 km) de estudio.</a:t>
            </a:r>
            <a:endParaRPr lang="es-CO">
              <a:latin typeface="Oswald" panose="02000503000000000000" pitchFamily="2" charset="0"/>
            </a:endParaRPr>
          </a:p>
        </p:txBody>
      </p:sp>
      <p:sp>
        <p:nvSpPr>
          <p:cNvPr id="10" name="CuadroTexto 9">
            <a:extLst>
              <a:ext uri="{FF2B5EF4-FFF2-40B4-BE49-F238E27FC236}">
                <a16:creationId xmlns:a16="http://schemas.microsoft.com/office/drawing/2014/main" id="{4FC8F36E-B66C-32CC-3F8A-D74A32A4DA79}"/>
              </a:ext>
            </a:extLst>
          </p:cNvPr>
          <p:cNvSpPr txBox="1"/>
          <p:nvPr/>
        </p:nvSpPr>
        <p:spPr>
          <a:xfrm>
            <a:off x="1304775" y="5289452"/>
            <a:ext cx="8711421" cy="307777"/>
          </a:xfrm>
          <a:prstGeom prst="rect">
            <a:avLst/>
          </a:prstGeom>
          <a:noFill/>
        </p:spPr>
        <p:txBody>
          <a:bodyPr wrap="square">
            <a:spAutoFit/>
          </a:bodyPr>
          <a:lstStyle/>
          <a:p>
            <a:r>
              <a:rPr lang="es-CO" sz="1400" b="0">
                <a:solidFill>
                  <a:srgbClr val="000000"/>
                </a:solidFill>
                <a:effectLst/>
                <a:latin typeface="Oswald" panose="02000503000000000000" pitchFamily="2" charset="0"/>
              </a:rPr>
              <a:t>Emisiones de CO</a:t>
            </a:r>
            <a:r>
              <a:rPr lang="es-CO" sz="1400" b="0" baseline="-25000">
                <a:solidFill>
                  <a:srgbClr val="000000"/>
                </a:solidFill>
                <a:effectLst/>
                <a:latin typeface="Oswald" panose="02000503000000000000" pitchFamily="2" charset="0"/>
              </a:rPr>
              <a:t>2</a:t>
            </a:r>
            <a:r>
              <a:rPr lang="es-CO" sz="1400" b="0">
                <a:solidFill>
                  <a:srgbClr val="000000"/>
                </a:solidFill>
                <a:effectLst/>
                <a:latin typeface="Oswald" panose="02000503000000000000" pitchFamily="2" charset="0"/>
              </a:rPr>
              <a:t> equivalente calculadas a partir de la generación de energía. Tomada de Software </a:t>
            </a:r>
            <a:r>
              <a:rPr lang="es-CO" sz="1400" b="0" err="1">
                <a:solidFill>
                  <a:srgbClr val="000000"/>
                </a:solidFill>
                <a:effectLst/>
                <a:latin typeface="Oswald" panose="02000503000000000000" pitchFamily="2" charset="0"/>
              </a:rPr>
              <a:t>SimaPro</a:t>
            </a:r>
            <a:r>
              <a:rPr lang="es-CO" sz="1400" b="0">
                <a:solidFill>
                  <a:srgbClr val="000000"/>
                </a:solidFill>
                <a:effectLst/>
                <a:latin typeface="Oswald" panose="02000503000000000000" pitchFamily="2" charset="0"/>
              </a:rPr>
              <a:t> (2023).</a:t>
            </a:r>
            <a:endParaRPr lang="es-CO" sz="1400">
              <a:latin typeface="Oswald" panose="02000503000000000000" pitchFamily="2" charset="0"/>
            </a:endParaRPr>
          </a:p>
        </p:txBody>
      </p:sp>
      <p:pic>
        <p:nvPicPr>
          <p:cNvPr id="3078" name="Picture 6">
            <a:extLst>
              <a:ext uri="{FF2B5EF4-FFF2-40B4-BE49-F238E27FC236}">
                <a16:creationId xmlns:a16="http://schemas.microsoft.com/office/drawing/2014/main" id="{EE490C12-EAE8-829A-5510-9B68DE71F2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250" y="4265622"/>
            <a:ext cx="9608251" cy="1023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9204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75305" y="844912"/>
            <a:ext cx="10515600" cy="455411"/>
          </a:xfrm>
        </p:spPr>
        <p:txBody>
          <a:bodyPr>
            <a:noAutofit/>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DAES </a:t>
            </a:r>
            <a:r>
              <a:rPr lang="es-ES" sz="2800" b="1" spc="180">
                <a:solidFill>
                  <a:srgbClr val="54785E"/>
                </a:solidFill>
                <a:latin typeface="Oswald" panose="02000503000000000000" pitchFamily="2" charset="0"/>
              </a:rPr>
              <a:t>Objetivo 3</a:t>
            </a:r>
            <a:endParaRPr lang="es-CO">
              <a:latin typeface="Oswald" panose="02000503000000000000" pitchFamily="2" charset="0"/>
            </a:endParaRPr>
          </a:p>
        </p:txBody>
      </p:sp>
      <p:sp>
        <p:nvSpPr>
          <p:cNvPr id="4" name="Google Shape;1631;p37"/>
          <p:cNvSpPr/>
          <p:nvPr/>
        </p:nvSpPr>
        <p:spPr>
          <a:xfrm rot="5400000">
            <a:off x="1278301" y="2498489"/>
            <a:ext cx="426927" cy="45719"/>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 name="Google Shape;1632;p37"/>
          <p:cNvSpPr/>
          <p:nvPr/>
        </p:nvSpPr>
        <p:spPr>
          <a:xfrm rot="5400000">
            <a:off x="991822" y="2212012"/>
            <a:ext cx="426929" cy="618676"/>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9" name="Google Shape;1636;p37"/>
          <p:cNvSpPr/>
          <p:nvPr/>
        </p:nvSpPr>
        <p:spPr>
          <a:xfrm>
            <a:off x="297203" y="2274800"/>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10" name="Google Shape;1637;p37"/>
          <p:cNvSpPr/>
          <p:nvPr/>
        </p:nvSpPr>
        <p:spPr>
          <a:xfrm rot="5400000">
            <a:off x="975111" y="1648626"/>
            <a:ext cx="436992" cy="618690"/>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1" name="Google Shape;1639;p37"/>
          <p:cNvSpPr/>
          <p:nvPr/>
        </p:nvSpPr>
        <p:spPr>
          <a:xfrm>
            <a:off x="302069" y="1725621"/>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12" name="Google Shape;1640;p37"/>
          <p:cNvSpPr/>
          <p:nvPr/>
        </p:nvSpPr>
        <p:spPr>
          <a:xfrm rot="16200000" flipH="1">
            <a:off x="981238" y="2773714"/>
            <a:ext cx="447815" cy="618677"/>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3" name="Google Shape;1641;p37"/>
          <p:cNvSpPr/>
          <p:nvPr/>
        </p:nvSpPr>
        <p:spPr>
          <a:xfrm rot="16200000" flipH="1">
            <a:off x="1271977" y="3059960"/>
            <a:ext cx="441824" cy="50637"/>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4" name="Google Shape;1642;p37"/>
          <p:cNvSpPr/>
          <p:nvPr/>
        </p:nvSpPr>
        <p:spPr>
          <a:xfrm flipH="1">
            <a:off x="307215" y="2843493"/>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15" name="Google Shape;1643;p37"/>
          <p:cNvSpPr/>
          <p:nvPr/>
        </p:nvSpPr>
        <p:spPr>
          <a:xfrm rot="16200000" flipH="1">
            <a:off x="980413" y="3338139"/>
            <a:ext cx="445427" cy="622715"/>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6" name="Google Shape;1644;p37"/>
          <p:cNvSpPr/>
          <p:nvPr/>
        </p:nvSpPr>
        <p:spPr>
          <a:xfrm rot="16200000" flipH="1">
            <a:off x="1264923" y="3629428"/>
            <a:ext cx="451012" cy="45719"/>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7" name="Google Shape;1645;p37"/>
          <p:cNvSpPr/>
          <p:nvPr/>
        </p:nvSpPr>
        <p:spPr>
          <a:xfrm flipH="1">
            <a:off x="297203" y="3464056"/>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20" name="Google Shape;1648;p37"/>
          <p:cNvSpPr txBox="1"/>
          <p:nvPr/>
        </p:nvSpPr>
        <p:spPr>
          <a:xfrm>
            <a:off x="3273476" y="2242632"/>
            <a:ext cx="5254789" cy="542658"/>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sz="1200" spc="50">
                <a:solidFill>
                  <a:schemeClr val="dk1"/>
                </a:solidFill>
                <a:latin typeface="Oswald" panose="02000503000000000000" pitchFamily="2" charset="0"/>
                <a:ea typeface="Dosis"/>
                <a:cs typeface="Dosis"/>
                <a:sym typeface="Dosis"/>
              </a:rPr>
              <a:t>Diseño basico de ingenieria de producto del grupo 200 – 500 (sistema de propulsion y equipos auxiliares) de alternativa tecnologica</a:t>
            </a:r>
            <a:endParaRPr sz="1200" spc="50">
              <a:solidFill>
                <a:schemeClr val="dk1"/>
              </a:solidFill>
              <a:latin typeface="Oswald" panose="02000503000000000000" pitchFamily="2" charset="0"/>
              <a:ea typeface="Dosis"/>
              <a:cs typeface="Dosis"/>
              <a:sym typeface="Dosis"/>
            </a:endParaRPr>
          </a:p>
        </p:txBody>
      </p:sp>
      <p:sp>
        <p:nvSpPr>
          <p:cNvPr id="23" name="Google Shape;1651;p37"/>
          <p:cNvSpPr txBox="1"/>
          <p:nvPr/>
        </p:nvSpPr>
        <p:spPr>
          <a:xfrm>
            <a:off x="3258666" y="2801686"/>
            <a:ext cx="5312216" cy="505274"/>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Diseño básico de ingeniería de producto del grupo 300 – 400 (sistema de generación eléctrica y equipos de comunicaciones) de alternativa tecnológica.</a:t>
            </a:r>
            <a:endParaRPr sz="1200" spc="50">
              <a:solidFill>
                <a:schemeClr val="dk1"/>
              </a:solidFill>
              <a:latin typeface="Oswald" panose="02000503000000000000" pitchFamily="2" charset="0"/>
              <a:ea typeface="Dosis"/>
              <a:cs typeface="Dosis"/>
              <a:sym typeface="Dosis"/>
            </a:endParaRPr>
          </a:p>
        </p:txBody>
      </p:sp>
      <p:sp>
        <p:nvSpPr>
          <p:cNvPr id="26" name="Google Shape;1654;p37"/>
          <p:cNvSpPr txBox="1"/>
          <p:nvPr/>
        </p:nvSpPr>
        <p:spPr>
          <a:xfrm>
            <a:off x="3258666" y="3422761"/>
            <a:ext cx="5323495" cy="542658"/>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Diseño básico de ingeniería de producto del grupo 600 (equipamiento y habilitación) de la alternativa tecnológica</a:t>
            </a:r>
            <a:endParaRPr sz="1200" spc="50">
              <a:solidFill>
                <a:schemeClr val="dk1"/>
              </a:solidFill>
              <a:latin typeface="Oswald" panose="02000503000000000000" pitchFamily="2" charset="0"/>
              <a:ea typeface="Dosis"/>
              <a:cs typeface="Dosis"/>
              <a:sym typeface="Dosis"/>
            </a:endParaRPr>
          </a:p>
        </p:txBody>
      </p:sp>
      <p:sp>
        <p:nvSpPr>
          <p:cNvPr id="35" name="Google Shape;1632;p37"/>
          <p:cNvSpPr/>
          <p:nvPr/>
        </p:nvSpPr>
        <p:spPr>
          <a:xfrm rot="5400000">
            <a:off x="1270161" y="1932464"/>
            <a:ext cx="426927"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45" name="CuadroTexto 44"/>
          <p:cNvSpPr txBox="1"/>
          <p:nvPr/>
        </p:nvSpPr>
        <p:spPr>
          <a:xfrm>
            <a:off x="9169768" y="1375530"/>
            <a:ext cx="1794164" cy="307777"/>
          </a:xfrm>
          <a:prstGeom prst="rect">
            <a:avLst/>
          </a:prstGeom>
          <a:noFill/>
        </p:spPr>
        <p:txBody>
          <a:bodyPr wrap="square" rtlCol="0">
            <a:spAutoFit/>
          </a:bodyPr>
          <a:lstStyle/>
          <a:p>
            <a:pPr algn="ctr"/>
            <a:r>
              <a:rPr lang="es-ES" sz="1400">
                <a:solidFill>
                  <a:srgbClr val="A1CC3A"/>
                </a:solidFill>
                <a:latin typeface="Oswald" panose="02000503000000000000" pitchFamily="2" charset="0"/>
              </a:rPr>
              <a:t>DURACIÓN MES</a:t>
            </a:r>
            <a:endParaRPr lang="es-CO" sz="1400">
              <a:solidFill>
                <a:srgbClr val="A1CC3A"/>
              </a:solidFill>
              <a:latin typeface="Oswald" panose="02000503000000000000" pitchFamily="2" charset="0"/>
            </a:endParaRPr>
          </a:p>
        </p:txBody>
      </p:sp>
      <p:sp>
        <p:nvSpPr>
          <p:cNvPr id="46" name="CuadroTexto 45"/>
          <p:cNvSpPr txBox="1"/>
          <p:nvPr/>
        </p:nvSpPr>
        <p:spPr>
          <a:xfrm>
            <a:off x="9140238" y="1590151"/>
            <a:ext cx="1794164" cy="276999"/>
          </a:xfrm>
          <a:prstGeom prst="rect">
            <a:avLst/>
          </a:prstGeom>
          <a:noFill/>
        </p:spPr>
        <p:txBody>
          <a:bodyPr wrap="square" rtlCol="0">
            <a:spAutoFit/>
          </a:bodyPr>
          <a:lstStyle/>
          <a:p>
            <a:pPr algn="ctr"/>
            <a:r>
              <a:rPr lang="es-ES" sz="1200">
                <a:solidFill>
                  <a:srgbClr val="A1CC3A"/>
                </a:solidFill>
                <a:latin typeface="Oswald" panose="02000503000000000000" pitchFamily="2" charset="0"/>
              </a:rPr>
              <a:t>INICIO            FIN</a:t>
            </a:r>
            <a:endParaRPr lang="es-CO" sz="1200">
              <a:solidFill>
                <a:srgbClr val="A1CC3A"/>
              </a:solidFill>
              <a:latin typeface="Oswald" panose="02000503000000000000" pitchFamily="2" charset="0"/>
            </a:endParaRPr>
          </a:p>
        </p:txBody>
      </p:sp>
      <p:sp>
        <p:nvSpPr>
          <p:cNvPr id="50" name="Google Shape;968;p27"/>
          <p:cNvSpPr txBox="1"/>
          <p:nvPr/>
        </p:nvSpPr>
        <p:spPr>
          <a:xfrm>
            <a:off x="9421793" y="1818078"/>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27" name="CuadroTexto 26">
            <a:extLst>
              <a:ext uri="{FF2B5EF4-FFF2-40B4-BE49-F238E27FC236}">
                <a16:creationId xmlns:a16="http://schemas.microsoft.com/office/drawing/2014/main" id="{B2E4E20C-5286-ABFE-EFF5-08EE25011234}"/>
              </a:ext>
            </a:extLst>
          </p:cNvPr>
          <p:cNvSpPr txBox="1"/>
          <p:nvPr/>
        </p:nvSpPr>
        <p:spPr>
          <a:xfrm>
            <a:off x="3273476" y="1745305"/>
            <a:ext cx="5312217" cy="461665"/>
          </a:xfrm>
          <a:prstGeom prst="rect">
            <a:avLst/>
          </a:prstGeom>
          <a:noFill/>
        </p:spPr>
        <p:txBody>
          <a:bodyPr wrap="square">
            <a:sp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Diseño básico de ingeniería de producto del grupo 100 (casco y estructura) de la alternativa tecnológica.</a:t>
            </a:r>
          </a:p>
        </p:txBody>
      </p:sp>
      <p:sp>
        <p:nvSpPr>
          <p:cNvPr id="28" name="Google Shape;1634;p37">
            <a:extLst>
              <a:ext uri="{FF2B5EF4-FFF2-40B4-BE49-F238E27FC236}">
                <a16:creationId xmlns:a16="http://schemas.microsoft.com/office/drawing/2014/main" id="{58269A4D-A5D4-9942-613B-D53703C88B22}"/>
              </a:ext>
            </a:extLst>
          </p:cNvPr>
          <p:cNvSpPr/>
          <p:nvPr/>
        </p:nvSpPr>
        <p:spPr>
          <a:xfrm>
            <a:off x="1665419" y="1740490"/>
            <a:ext cx="1408712"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3.1</a:t>
            </a:r>
            <a:endParaRPr sz="1400" spc="50">
              <a:solidFill>
                <a:schemeClr val="dk1"/>
              </a:solidFill>
              <a:latin typeface="AlternateGotNo1D" panose="00000000000000000003" pitchFamily="2" charset="0"/>
              <a:ea typeface="Anton"/>
              <a:cs typeface="Anton"/>
              <a:sym typeface="Anton"/>
            </a:endParaRPr>
          </a:p>
        </p:txBody>
      </p:sp>
      <p:sp>
        <p:nvSpPr>
          <p:cNvPr id="29" name="Google Shape;1647;p37">
            <a:extLst>
              <a:ext uri="{FF2B5EF4-FFF2-40B4-BE49-F238E27FC236}">
                <a16:creationId xmlns:a16="http://schemas.microsoft.com/office/drawing/2014/main" id="{A66DAF1F-068D-87BC-67F2-F73D1734ADB9}"/>
              </a:ext>
            </a:extLst>
          </p:cNvPr>
          <p:cNvSpPr/>
          <p:nvPr/>
        </p:nvSpPr>
        <p:spPr>
          <a:xfrm>
            <a:off x="1665419" y="2306841"/>
            <a:ext cx="1408712"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3.2</a:t>
            </a:r>
            <a:endParaRPr sz="1400" spc="50">
              <a:solidFill>
                <a:schemeClr val="dk1"/>
              </a:solidFill>
              <a:latin typeface="AlternateGotNo1D" panose="00000000000000000003" pitchFamily="2" charset="0"/>
              <a:ea typeface="Anton"/>
              <a:cs typeface="Anton"/>
              <a:sym typeface="Anton"/>
            </a:endParaRPr>
          </a:p>
        </p:txBody>
      </p:sp>
      <p:sp>
        <p:nvSpPr>
          <p:cNvPr id="30" name="Google Shape;1650;p37">
            <a:extLst>
              <a:ext uri="{FF2B5EF4-FFF2-40B4-BE49-F238E27FC236}">
                <a16:creationId xmlns:a16="http://schemas.microsoft.com/office/drawing/2014/main" id="{486B7629-0329-D97D-44B0-FB0033334BE7}"/>
              </a:ext>
            </a:extLst>
          </p:cNvPr>
          <p:cNvSpPr/>
          <p:nvPr/>
        </p:nvSpPr>
        <p:spPr>
          <a:xfrm>
            <a:off x="1665420" y="2863421"/>
            <a:ext cx="1412376" cy="44781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3.3</a:t>
            </a:r>
            <a:endParaRPr sz="1400" spc="50">
              <a:solidFill>
                <a:schemeClr val="dk1"/>
              </a:solidFill>
              <a:latin typeface="AlternateGotNo1D" panose="00000000000000000003" pitchFamily="2" charset="0"/>
              <a:ea typeface="Anton"/>
              <a:cs typeface="Anton"/>
              <a:sym typeface="Anton"/>
            </a:endParaRPr>
          </a:p>
        </p:txBody>
      </p:sp>
      <p:sp>
        <p:nvSpPr>
          <p:cNvPr id="31" name="Google Shape;1653;p37">
            <a:extLst>
              <a:ext uri="{FF2B5EF4-FFF2-40B4-BE49-F238E27FC236}">
                <a16:creationId xmlns:a16="http://schemas.microsoft.com/office/drawing/2014/main" id="{F97589B7-F819-3334-B85C-26E8C099077D}"/>
              </a:ext>
            </a:extLst>
          </p:cNvPr>
          <p:cNvSpPr/>
          <p:nvPr/>
        </p:nvSpPr>
        <p:spPr>
          <a:xfrm>
            <a:off x="1661755" y="3426368"/>
            <a:ext cx="1412376" cy="447815"/>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3.4</a:t>
            </a:r>
            <a:endParaRPr sz="1400" spc="50">
              <a:solidFill>
                <a:schemeClr val="dk1"/>
              </a:solidFill>
              <a:latin typeface="AlternateGotNo1D" panose="00000000000000000003" pitchFamily="2" charset="0"/>
              <a:ea typeface="Anton"/>
              <a:cs typeface="Anton"/>
              <a:sym typeface="Anton"/>
            </a:endParaRPr>
          </a:p>
        </p:txBody>
      </p:sp>
      <p:sp>
        <p:nvSpPr>
          <p:cNvPr id="32" name="Google Shape;968;p27">
            <a:extLst>
              <a:ext uri="{FF2B5EF4-FFF2-40B4-BE49-F238E27FC236}">
                <a16:creationId xmlns:a16="http://schemas.microsoft.com/office/drawing/2014/main" id="{4BF1FE68-2269-8AEF-711D-32C23ECB80D5}"/>
              </a:ext>
            </a:extLst>
          </p:cNvPr>
          <p:cNvSpPr txBox="1"/>
          <p:nvPr/>
        </p:nvSpPr>
        <p:spPr>
          <a:xfrm>
            <a:off x="9441892" y="2362943"/>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33" name="Google Shape;968;p27">
            <a:extLst>
              <a:ext uri="{FF2B5EF4-FFF2-40B4-BE49-F238E27FC236}">
                <a16:creationId xmlns:a16="http://schemas.microsoft.com/office/drawing/2014/main" id="{B0F12B64-7774-90EF-61EC-4BC110BE927D}"/>
              </a:ext>
            </a:extLst>
          </p:cNvPr>
          <p:cNvSpPr txBox="1"/>
          <p:nvPr/>
        </p:nvSpPr>
        <p:spPr>
          <a:xfrm>
            <a:off x="9449808" y="2907808"/>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34" name="Google Shape;968;p27">
            <a:extLst>
              <a:ext uri="{FF2B5EF4-FFF2-40B4-BE49-F238E27FC236}">
                <a16:creationId xmlns:a16="http://schemas.microsoft.com/office/drawing/2014/main" id="{1CD65E96-87DF-4D3E-C62D-97F1F0421960}"/>
              </a:ext>
            </a:extLst>
          </p:cNvPr>
          <p:cNvSpPr txBox="1"/>
          <p:nvPr/>
        </p:nvSpPr>
        <p:spPr>
          <a:xfrm>
            <a:off x="9441892" y="3452673"/>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42" name="Google Shape;1631;p37">
            <a:extLst>
              <a:ext uri="{FF2B5EF4-FFF2-40B4-BE49-F238E27FC236}">
                <a16:creationId xmlns:a16="http://schemas.microsoft.com/office/drawing/2014/main" id="{0AAB59ED-197B-5BDD-BE9B-22146A0FA8DC}"/>
              </a:ext>
            </a:extLst>
          </p:cNvPr>
          <p:cNvSpPr/>
          <p:nvPr/>
        </p:nvSpPr>
        <p:spPr>
          <a:xfrm rot="5400000">
            <a:off x="1275681" y="4748599"/>
            <a:ext cx="437583" cy="45719"/>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47" name="Google Shape;1632;p37">
            <a:extLst>
              <a:ext uri="{FF2B5EF4-FFF2-40B4-BE49-F238E27FC236}">
                <a16:creationId xmlns:a16="http://schemas.microsoft.com/office/drawing/2014/main" id="{4E25D3E2-DBC5-8239-0924-913577FD177B}"/>
              </a:ext>
            </a:extLst>
          </p:cNvPr>
          <p:cNvSpPr/>
          <p:nvPr/>
        </p:nvSpPr>
        <p:spPr>
          <a:xfrm rot="5400000">
            <a:off x="978539" y="4457764"/>
            <a:ext cx="444485" cy="634289"/>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48" name="Google Shape;1636;p37">
            <a:extLst>
              <a:ext uri="{FF2B5EF4-FFF2-40B4-BE49-F238E27FC236}">
                <a16:creationId xmlns:a16="http://schemas.microsoft.com/office/drawing/2014/main" id="{68BCAF11-540D-2155-857F-2BFEA36EA7E8}"/>
              </a:ext>
            </a:extLst>
          </p:cNvPr>
          <p:cNvSpPr/>
          <p:nvPr/>
        </p:nvSpPr>
        <p:spPr>
          <a:xfrm>
            <a:off x="295167" y="4523162"/>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49" name="Google Shape;1637;p37">
            <a:extLst>
              <a:ext uri="{FF2B5EF4-FFF2-40B4-BE49-F238E27FC236}">
                <a16:creationId xmlns:a16="http://schemas.microsoft.com/office/drawing/2014/main" id="{89EA09AA-ADB1-3C72-7C0A-B40E87384600}"/>
              </a:ext>
            </a:extLst>
          </p:cNvPr>
          <p:cNvSpPr/>
          <p:nvPr/>
        </p:nvSpPr>
        <p:spPr>
          <a:xfrm rot="5400000">
            <a:off x="976048" y="3894832"/>
            <a:ext cx="447814" cy="626667"/>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1" name="Google Shape;1639;p37">
            <a:extLst>
              <a:ext uri="{FF2B5EF4-FFF2-40B4-BE49-F238E27FC236}">
                <a16:creationId xmlns:a16="http://schemas.microsoft.com/office/drawing/2014/main" id="{53ACD69D-008C-4366-D6D8-0A3E5A82838C}"/>
              </a:ext>
            </a:extLst>
          </p:cNvPr>
          <p:cNvSpPr/>
          <p:nvPr/>
        </p:nvSpPr>
        <p:spPr>
          <a:xfrm>
            <a:off x="297203" y="3976149"/>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52" name="Google Shape;1640;p37">
            <a:extLst>
              <a:ext uri="{FF2B5EF4-FFF2-40B4-BE49-F238E27FC236}">
                <a16:creationId xmlns:a16="http://schemas.microsoft.com/office/drawing/2014/main" id="{43DF16AD-7FCB-E0DE-1665-07B84E1D7E94}"/>
              </a:ext>
            </a:extLst>
          </p:cNvPr>
          <p:cNvSpPr/>
          <p:nvPr/>
        </p:nvSpPr>
        <p:spPr>
          <a:xfrm rot="16200000" flipH="1">
            <a:off x="979820" y="5002917"/>
            <a:ext cx="444485" cy="636849"/>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3" name="Google Shape;1641;p37">
            <a:extLst>
              <a:ext uri="{FF2B5EF4-FFF2-40B4-BE49-F238E27FC236}">
                <a16:creationId xmlns:a16="http://schemas.microsoft.com/office/drawing/2014/main" id="{EE3B2A66-123F-1726-FBDB-807029FD3613}"/>
              </a:ext>
            </a:extLst>
          </p:cNvPr>
          <p:cNvSpPr/>
          <p:nvPr/>
        </p:nvSpPr>
        <p:spPr>
          <a:xfrm rot="16200000" flipH="1">
            <a:off x="1267551" y="5294175"/>
            <a:ext cx="453442" cy="5007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4" name="Google Shape;1642;p37">
            <a:extLst>
              <a:ext uri="{FF2B5EF4-FFF2-40B4-BE49-F238E27FC236}">
                <a16:creationId xmlns:a16="http://schemas.microsoft.com/office/drawing/2014/main" id="{F740A492-B4ED-F6C4-28D1-B97C19C6483C}"/>
              </a:ext>
            </a:extLst>
          </p:cNvPr>
          <p:cNvSpPr/>
          <p:nvPr/>
        </p:nvSpPr>
        <p:spPr>
          <a:xfrm flipH="1">
            <a:off x="295166" y="5112576"/>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55" name="Google Shape;1643;p37">
            <a:extLst>
              <a:ext uri="{FF2B5EF4-FFF2-40B4-BE49-F238E27FC236}">
                <a16:creationId xmlns:a16="http://schemas.microsoft.com/office/drawing/2014/main" id="{2B736280-CDE8-7DCF-6EAA-4B723922598D}"/>
              </a:ext>
            </a:extLst>
          </p:cNvPr>
          <p:cNvSpPr/>
          <p:nvPr/>
        </p:nvSpPr>
        <p:spPr>
          <a:xfrm rot="16200000" flipH="1">
            <a:off x="979821" y="5575707"/>
            <a:ext cx="444484" cy="636849"/>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6" name="Google Shape;1644;p37">
            <a:extLst>
              <a:ext uri="{FF2B5EF4-FFF2-40B4-BE49-F238E27FC236}">
                <a16:creationId xmlns:a16="http://schemas.microsoft.com/office/drawing/2014/main" id="{4C69D6E6-ABDD-179B-D569-FB5DD4AF94A9}"/>
              </a:ext>
            </a:extLst>
          </p:cNvPr>
          <p:cNvSpPr/>
          <p:nvPr/>
        </p:nvSpPr>
        <p:spPr>
          <a:xfrm rot="16200000" flipH="1">
            <a:off x="1272802" y="5866659"/>
            <a:ext cx="444486" cy="54947"/>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7" name="Google Shape;1645;p37">
            <a:extLst>
              <a:ext uri="{FF2B5EF4-FFF2-40B4-BE49-F238E27FC236}">
                <a16:creationId xmlns:a16="http://schemas.microsoft.com/office/drawing/2014/main" id="{92FCBF3C-4E87-CA53-3C8F-E002EE878134}"/>
              </a:ext>
            </a:extLst>
          </p:cNvPr>
          <p:cNvSpPr/>
          <p:nvPr/>
        </p:nvSpPr>
        <p:spPr>
          <a:xfrm flipH="1">
            <a:off x="293474" y="5699736"/>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58" name="Google Shape;1632;p37">
            <a:extLst>
              <a:ext uri="{FF2B5EF4-FFF2-40B4-BE49-F238E27FC236}">
                <a16:creationId xmlns:a16="http://schemas.microsoft.com/office/drawing/2014/main" id="{6527DD0D-222A-96E2-8188-A08F0AFD8148}"/>
              </a:ext>
            </a:extLst>
          </p:cNvPr>
          <p:cNvSpPr/>
          <p:nvPr/>
        </p:nvSpPr>
        <p:spPr>
          <a:xfrm rot="5400000">
            <a:off x="1273916" y="4186500"/>
            <a:ext cx="445426"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9" name="Google Shape;1634;p37">
            <a:extLst>
              <a:ext uri="{FF2B5EF4-FFF2-40B4-BE49-F238E27FC236}">
                <a16:creationId xmlns:a16="http://schemas.microsoft.com/office/drawing/2014/main" id="{F9C8BF7F-A8FB-F4B0-7B5B-50F13A08F7DF}"/>
              </a:ext>
            </a:extLst>
          </p:cNvPr>
          <p:cNvSpPr/>
          <p:nvPr/>
        </p:nvSpPr>
        <p:spPr>
          <a:xfrm>
            <a:off x="1665418" y="3985878"/>
            <a:ext cx="1393251"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3.5</a:t>
            </a:r>
            <a:endParaRPr sz="1400" spc="50">
              <a:solidFill>
                <a:schemeClr val="dk1"/>
              </a:solidFill>
              <a:latin typeface="AlternateGotNo1D" panose="00000000000000000003" pitchFamily="2" charset="0"/>
              <a:ea typeface="Anton"/>
              <a:cs typeface="Anton"/>
              <a:sym typeface="Anton"/>
            </a:endParaRPr>
          </a:p>
        </p:txBody>
      </p:sp>
      <p:sp>
        <p:nvSpPr>
          <p:cNvPr id="69" name="Google Shape;1647;p37">
            <a:extLst>
              <a:ext uri="{FF2B5EF4-FFF2-40B4-BE49-F238E27FC236}">
                <a16:creationId xmlns:a16="http://schemas.microsoft.com/office/drawing/2014/main" id="{6DCDDC1B-751E-602B-F66D-F1A69840CE20}"/>
              </a:ext>
            </a:extLst>
          </p:cNvPr>
          <p:cNvSpPr/>
          <p:nvPr/>
        </p:nvSpPr>
        <p:spPr>
          <a:xfrm>
            <a:off x="1649958" y="4552664"/>
            <a:ext cx="1400580"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3.6</a:t>
            </a:r>
            <a:endParaRPr sz="1400" spc="50">
              <a:solidFill>
                <a:schemeClr val="dk1"/>
              </a:solidFill>
              <a:latin typeface="AlternateGotNo1D" panose="00000000000000000003" pitchFamily="2" charset="0"/>
              <a:ea typeface="Anton"/>
              <a:cs typeface="Anton"/>
              <a:sym typeface="Anton"/>
            </a:endParaRPr>
          </a:p>
        </p:txBody>
      </p:sp>
      <p:sp>
        <p:nvSpPr>
          <p:cNvPr id="70" name="Google Shape;1650;p37">
            <a:extLst>
              <a:ext uri="{FF2B5EF4-FFF2-40B4-BE49-F238E27FC236}">
                <a16:creationId xmlns:a16="http://schemas.microsoft.com/office/drawing/2014/main" id="{D32E74A2-B284-03B8-6141-4D2EFFEAF879}"/>
              </a:ext>
            </a:extLst>
          </p:cNvPr>
          <p:cNvSpPr/>
          <p:nvPr/>
        </p:nvSpPr>
        <p:spPr>
          <a:xfrm>
            <a:off x="1649957" y="5095769"/>
            <a:ext cx="1400581" cy="44781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3.7</a:t>
            </a:r>
            <a:endParaRPr sz="1400" spc="50">
              <a:solidFill>
                <a:schemeClr val="dk1"/>
              </a:solidFill>
              <a:latin typeface="AlternateGotNo1D" panose="00000000000000000003" pitchFamily="2" charset="0"/>
              <a:ea typeface="Anton"/>
              <a:cs typeface="Anton"/>
              <a:sym typeface="Anton"/>
            </a:endParaRPr>
          </a:p>
        </p:txBody>
      </p:sp>
      <p:sp>
        <p:nvSpPr>
          <p:cNvPr id="71" name="Google Shape;1653;p37">
            <a:extLst>
              <a:ext uri="{FF2B5EF4-FFF2-40B4-BE49-F238E27FC236}">
                <a16:creationId xmlns:a16="http://schemas.microsoft.com/office/drawing/2014/main" id="{5FF0E8EE-9EB4-41FD-752D-1712128F6700}"/>
              </a:ext>
            </a:extLst>
          </p:cNvPr>
          <p:cNvSpPr/>
          <p:nvPr/>
        </p:nvSpPr>
        <p:spPr>
          <a:xfrm>
            <a:off x="1649957" y="5668644"/>
            <a:ext cx="1400581" cy="447815"/>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3.8</a:t>
            </a:r>
            <a:endParaRPr sz="1400" spc="50">
              <a:solidFill>
                <a:schemeClr val="dk1"/>
              </a:solidFill>
              <a:latin typeface="AlternateGotNo1D" panose="00000000000000000003" pitchFamily="2" charset="0"/>
              <a:ea typeface="Anton"/>
              <a:cs typeface="Anton"/>
              <a:sym typeface="Anton"/>
            </a:endParaRPr>
          </a:p>
        </p:txBody>
      </p:sp>
      <p:sp>
        <p:nvSpPr>
          <p:cNvPr id="73" name="CuadroTexto 72">
            <a:extLst>
              <a:ext uri="{FF2B5EF4-FFF2-40B4-BE49-F238E27FC236}">
                <a16:creationId xmlns:a16="http://schemas.microsoft.com/office/drawing/2014/main" id="{5F4A9379-00E8-269C-1B9E-40DB58814B5B}"/>
              </a:ext>
            </a:extLst>
          </p:cNvPr>
          <p:cNvSpPr txBox="1"/>
          <p:nvPr/>
        </p:nvSpPr>
        <p:spPr>
          <a:xfrm>
            <a:off x="3273476" y="4022212"/>
            <a:ext cx="5156862" cy="195022"/>
          </a:xfrm>
          <a:prstGeom prst="rect">
            <a:avLst/>
          </a:prstGeom>
          <a:noFill/>
          <a:ln>
            <a:noFill/>
          </a:ln>
        </p:spPr>
        <p:txBody>
          <a:bodyPr spcFirstLastPara="1" wrap="square" lIns="91425" tIns="91425" rIns="91425" bIns="91425" anchor="t" anchorCtr="0">
            <a:noAutofit/>
          </a:bodyPr>
          <a:lstStyle>
            <a:defPPr>
              <a:defRPr lang="es-CO"/>
            </a:defPPr>
            <a:lvl1pPr lvl="0" indent="0" algn="just">
              <a:lnSpc>
                <a:spcPct val="100000"/>
              </a:lnSpc>
              <a:spcBef>
                <a:spcPts val="0"/>
              </a:spcBef>
              <a:spcAft>
                <a:spcPts val="0"/>
              </a:spcAft>
              <a:buNone/>
              <a:defRPr sz="1200" spc="50">
                <a:solidFill>
                  <a:schemeClr val="dk1"/>
                </a:solidFill>
                <a:latin typeface="Oswald" panose="02000503000000000000" pitchFamily="2" charset="0"/>
                <a:ea typeface="Dosis"/>
                <a:cs typeface="Dosis"/>
              </a:defRPr>
            </a:lvl1pPr>
          </a:lstStyle>
          <a:p>
            <a:r>
              <a:rPr lang="pt-BR">
                <a:sym typeface="Dosis"/>
              </a:rPr>
              <a:t>Cálculos de arquitectura naval de </a:t>
            </a:r>
            <a:r>
              <a:rPr lang="pt-BR" err="1">
                <a:sym typeface="Dosis"/>
              </a:rPr>
              <a:t>la</a:t>
            </a:r>
            <a:r>
              <a:rPr lang="pt-BR">
                <a:sym typeface="Dosis"/>
              </a:rPr>
              <a:t> alternativa tecnológica.</a:t>
            </a:r>
          </a:p>
        </p:txBody>
      </p:sp>
      <p:sp>
        <p:nvSpPr>
          <p:cNvPr id="75" name="CuadroTexto 74">
            <a:extLst>
              <a:ext uri="{FF2B5EF4-FFF2-40B4-BE49-F238E27FC236}">
                <a16:creationId xmlns:a16="http://schemas.microsoft.com/office/drawing/2014/main" id="{632E4AB3-5AEC-4508-22A7-4380D08A4B28}"/>
              </a:ext>
            </a:extLst>
          </p:cNvPr>
          <p:cNvSpPr txBox="1"/>
          <p:nvPr/>
        </p:nvSpPr>
        <p:spPr>
          <a:xfrm>
            <a:off x="3273476" y="4623219"/>
            <a:ext cx="6221894" cy="276999"/>
          </a:xfrm>
          <a:prstGeom prst="rect">
            <a:avLst/>
          </a:prstGeom>
          <a:noFill/>
        </p:spPr>
        <p:txBody>
          <a:bodyPr wrap="square">
            <a:sp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Adecuación del grupo 100 (casco y estructura) de la alternativa tecnológica</a:t>
            </a:r>
          </a:p>
        </p:txBody>
      </p:sp>
      <p:sp>
        <p:nvSpPr>
          <p:cNvPr id="77" name="CuadroTexto 76">
            <a:extLst>
              <a:ext uri="{FF2B5EF4-FFF2-40B4-BE49-F238E27FC236}">
                <a16:creationId xmlns:a16="http://schemas.microsoft.com/office/drawing/2014/main" id="{10FCFB43-2295-9436-B89D-78440043CD0A}"/>
              </a:ext>
            </a:extLst>
          </p:cNvPr>
          <p:cNvSpPr txBox="1"/>
          <p:nvPr/>
        </p:nvSpPr>
        <p:spPr>
          <a:xfrm>
            <a:off x="3271020" y="5085440"/>
            <a:ext cx="5311141" cy="461665"/>
          </a:xfrm>
          <a:prstGeom prst="rect">
            <a:avLst/>
          </a:prstGeom>
          <a:noFill/>
        </p:spPr>
        <p:txBody>
          <a:bodyPr wrap="square">
            <a:sp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Construcción del 200 – 500 (sistema de propulsión y equipos auxiliares) de la alternativa tecnológica.</a:t>
            </a:r>
          </a:p>
        </p:txBody>
      </p:sp>
      <p:sp>
        <p:nvSpPr>
          <p:cNvPr id="78" name="Google Shape;1637;p37">
            <a:extLst>
              <a:ext uri="{FF2B5EF4-FFF2-40B4-BE49-F238E27FC236}">
                <a16:creationId xmlns:a16="http://schemas.microsoft.com/office/drawing/2014/main" id="{60767F66-D2AD-8FCB-6E8B-0903BA03956B}"/>
              </a:ext>
            </a:extLst>
          </p:cNvPr>
          <p:cNvSpPr/>
          <p:nvPr/>
        </p:nvSpPr>
        <p:spPr>
          <a:xfrm rot="5400000">
            <a:off x="981162" y="6127702"/>
            <a:ext cx="446795" cy="641843"/>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79" name="Google Shape;1639;p37">
            <a:extLst>
              <a:ext uri="{FF2B5EF4-FFF2-40B4-BE49-F238E27FC236}">
                <a16:creationId xmlns:a16="http://schemas.microsoft.com/office/drawing/2014/main" id="{635009BF-4E41-3592-6B1A-AE5834E0B905}"/>
              </a:ext>
            </a:extLst>
          </p:cNvPr>
          <p:cNvSpPr/>
          <p:nvPr/>
        </p:nvSpPr>
        <p:spPr>
          <a:xfrm>
            <a:off x="293473" y="6196875"/>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80" name="Google Shape;1632;p37">
            <a:extLst>
              <a:ext uri="{FF2B5EF4-FFF2-40B4-BE49-F238E27FC236}">
                <a16:creationId xmlns:a16="http://schemas.microsoft.com/office/drawing/2014/main" id="{E16D7809-768F-8FE0-4114-106CBE3C0ABE}"/>
              </a:ext>
            </a:extLst>
          </p:cNvPr>
          <p:cNvSpPr/>
          <p:nvPr/>
        </p:nvSpPr>
        <p:spPr>
          <a:xfrm rot="5400000">
            <a:off x="1283907" y="6425977"/>
            <a:ext cx="444485"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81" name="Google Shape;1634;p37">
            <a:extLst>
              <a:ext uri="{FF2B5EF4-FFF2-40B4-BE49-F238E27FC236}">
                <a16:creationId xmlns:a16="http://schemas.microsoft.com/office/drawing/2014/main" id="{2E6E6D66-9394-DAF8-3990-D25AF7D43A29}"/>
              </a:ext>
            </a:extLst>
          </p:cNvPr>
          <p:cNvSpPr/>
          <p:nvPr/>
        </p:nvSpPr>
        <p:spPr>
          <a:xfrm>
            <a:off x="1649957" y="6225223"/>
            <a:ext cx="1392850"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3.9</a:t>
            </a:r>
            <a:endParaRPr sz="1400" spc="50">
              <a:solidFill>
                <a:schemeClr val="dk1"/>
              </a:solidFill>
              <a:latin typeface="AlternateGotNo1D" panose="00000000000000000003" pitchFamily="2" charset="0"/>
              <a:ea typeface="Anton"/>
              <a:cs typeface="Anton"/>
              <a:sym typeface="Anton"/>
            </a:endParaRPr>
          </a:p>
        </p:txBody>
      </p:sp>
      <p:sp>
        <p:nvSpPr>
          <p:cNvPr id="83" name="CuadroTexto 82">
            <a:extLst>
              <a:ext uri="{FF2B5EF4-FFF2-40B4-BE49-F238E27FC236}">
                <a16:creationId xmlns:a16="http://schemas.microsoft.com/office/drawing/2014/main" id="{F6F0583B-D165-0ECF-540A-EABB32E41D2D}"/>
              </a:ext>
            </a:extLst>
          </p:cNvPr>
          <p:cNvSpPr txBox="1"/>
          <p:nvPr/>
        </p:nvSpPr>
        <p:spPr>
          <a:xfrm>
            <a:off x="3255576" y="5695160"/>
            <a:ext cx="5330117" cy="461665"/>
          </a:xfrm>
          <a:prstGeom prst="rect">
            <a:avLst/>
          </a:prstGeom>
          <a:noFill/>
        </p:spPr>
        <p:txBody>
          <a:bodyPr wrap="square">
            <a:spAutoFit/>
          </a:bodyPr>
          <a:lstStyle/>
          <a:p>
            <a:pPr lvl="0" algn="just"/>
            <a:r>
              <a:rPr lang="es-ES" sz="1200" spc="50">
                <a:solidFill>
                  <a:prstClr val="black"/>
                </a:solidFill>
                <a:latin typeface="Oswald" panose="02000503000000000000" pitchFamily="2" charset="0"/>
                <a:ea typeface="Dosis"/>
                <a:cs typeface="Dosis"/>
                <a:sym typeface="Dosis"/>
              </a:rPr>
              <a:t>Construcción del 200 – 500 (sistema de propulsión y equipos auxiliares) de la alternativa tecnológica.</a:t>
            </a:r>
          </a:p>
        </p:txBody>
      </p:sp>
      <p:sp>
        <p:nvSpPr>
          <p:cNvPr id="85" name="CuadroTexto 84">
            <a:extLst>
              <a:ext uri="{FF2B5EF4-FFF2-40B4-BE49-F238E27FC236}">
                <a16:creationId xmlns:a16="http://schemas.microsoft.com/office/drawing/2014/main" id="{331FB191-4B1D-84CD-CDF7-A155A1655E97}"/>
              </a:ext>
            </a:extLst>
          </p:cNvPr>
          <p:cNvSpPr txBox="1"/>
          <p:nvPr/>
        </p:nvSpPr>
        <p:spPr>
          <a:xfrm>
            <a:off x="3271020" y="6210354"/>
            <a:ext cx="5311142" cy="461665"/>
          </a:xfrm>
          <a:prstGeom prst="rect">
            <a:avLst/>
          </a:prstGeom>
          <a:noFill/>
        </p:spPr>
        <p:txBody>
          <a:bodyPr wrap="square">
            <a:spAutoFit/>
          </a:bodyPr>
          <a:lstStyle/>
          <a:p>
            <a:pPr marL="0" lvl="0" indent="0" algn="just" rtl="0">
              <a:lnSpc>
                <a:spcPct val="100000"/>
              </a:lnSpc>
              <a:spcBef>
                <a:spcPts val="0"/>
              </a:spcBef>
              <a:spcAft>
                <a:spcPts val="0"/>
              </a:spcAft>
              <a:buNone/>
            </a:pPr>
            <a:r>
              <a:rPr lang="es-ES" sz="1200" spc="50">
                <a:solidFill>
                  <a:schemeClr val="dk1"/>
                </a:solidFill>
                <a:latin typeface="Oswald" panose="02000503000000000000" pitchFamily="2" charset="0"/>
                <a:ea typeface="Dosis"/>
                <a:cs typeface="Dosis"/>
                <a:sym typeface="Dosis"/>
              </a:rPr>
              <a:t>Construcción del grupo 600 (equipamiento y habilitación) de la alternativa tecnológica.</a:t>
            </a:r>
          </a:p>
        </p:txBody>
      </p:sp>
      <p:sp>
        <p:nvSpPr>
          <p:cNvPr id="88" name="Google Shape;968;p27">
            <a:extLst>
              <a:ext uri="{FF2B5EF4-FFF2-40B4-BE49-F238E27FC236}">
                <a16:creationId xmlns:a16="http://schemas.microsoft.com/office/drawing/2014/main" id="{3E3C9421-58C6-B2A1-5AA8-C2EDCE649536}"/>
              </a:ext>
            </a:extLst>
          </p:cNvPr>
          <p:cNvSpPr txBox="1"/>
          <p:nvPr/>
        </p:nvSpPr>
        <p:spPr>
          <a:xfrm>
            <a:off x="9441891" y="4042980"/>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89" name="Google Shape;968;p27">
            <a:extLst>
              <a:ext uri="{FF2B5EF4-FFF2-40B4-BE49-F238E27FC236}">
                <a16:creationId xmlns:a16="http://schemas.microsoft.com/office/drawing/2014/main" id="{F8186B74-9601-9102-7114-CE1FB13B6E99}"/>
              </a:ext>
            </a:extLst>
          </p:cNvPr>
          <p:cNvSpPr txBox="1"/>
          <p:nvPr/>
        </p:nvSpPr>
        <p:spPr>
          <a:xfrm>
            <a:off x="9449808" y="4623219"/>
            <a:ext cx="1597879" cy="22603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6                12 </a:t>
            </a:r>
            <a:endParaRPr sz="1200" spc="50">
              <a:latin typeface="Oswald" panose="02000503000000000000" pitchFamily="2" charset="0"/>
              <a:ea typeface="Dosis"/>
              <a:cs typeface="Dosis"/>
              <a:sym typeface="Dosis"/>
            </a:endParaRPr>
          </a:p>
        </p:txBody>
      </p:sp>
      <p:sp>
        <p:nvSpPr>
          <p:cNvPr id="94" name="Google Shape;968;p27">
            <a:extLst>
              <a:ext uri="{FF2B5EF4-FFF2-40B4-BE49-F238E27FC236}">
                <a16:creationId xmlns:a16="http://schemas.microsoft.com/office/drawing/2014/main" id="{B8CA660A-E520-E21C-7255-C63F34557E23}"/>
              </a:ext>
            </a:extLst>
          </p:cNvPr>
          <p:cNvSpPr txBox="1"/>
          <p:nvPr/>
        </p:nvSpPr>
        <p:spPr>
          <a:xfrm>
            <a:off x="9449808" y="5234527"/>
            <a:ext cx="1597879" cy="195432"/>
          </a:xfrm>
          <a:prstGeom prst="rect">
            <a:avLst/>
          </a:prstGeom>
          <a:noFill/>
          <a:ln>
            <a:noFill/>
          </a:ln>
        </p:spPr>
        <p:txBody>
          <a:bodyPr spcFirstLastPara="1" wrap="square" lIns="91425" tIns="91425" rIns="91425" bIns="91425" anchor="ctr" anchorCtr="0">
            <a:noAutofit/>
          </a:bodyPr>
          <a:lstStyle>
            <a:defPPr>
              <a:defRPr lang="es-CO"/>
            </a:defPPr>
            <a:lvl1pPr lvl="0">
              <a:buClr>
                <a:schemeClr val="dk1"/>
              </a:buClr>
              <a:buSzPts val="1100"/>
              <a:defRPr sz="1200" spc="50">
                <a:latin typeface="Oswald" panose="02000503000000000000" pitchFamily="2" charset="0"/>
                <a:ea typeface="Dosis"/>
                <a:cs typeface="Dosis"/>
              </a:defRPr>
            </a:lvl1pPr>
          </a:lstStyle>
          <a:p>
            <a:r>
              <a:rPr lang="es-CO">
                <a:sym typeface="Dosis"/>
              </a:rPr>
              <a:t>   13               18 </a:t>
            </a:r>
            <a:endParaRPr>
              <a:sym typeface="Dosis"/>
            </a:endParaRPr>
          </a:p>
        </p:txBody>
      </p:sp>
      <p:sp>
        <p:nvSpPr>
          <p:cNvPr id="97" name="Google Shape;968;p27">
            <a:extLst>
              <a:ext uri="{FF2B5EF4-FFF2-40B4-BE49-F238E27FC236}">
                <a16:creationId xmlns:a16="http://schemas.microsoft.com/office/drawing/2014/main" id="{31721F4D-FBCC-344D-EECD-564F5FA848B6}"/>
              </a:ext>
            </a:extLst>
          </p:cNvPr>
          <p:cNvSpPr txBox="1"/>
          <p:nvPr/>
        </p:nvSpPr>
        <p:spPr>
          <a:xfrm>
            <a:off x="9441891" y="5787637"/>
            <a:ext cx="1597879" cy="195432"/>
          </a:xfrm>
          <a:prstGeom prst="rect">
            <a:avLst/>
          </a:prstGeom>
          <a:noFill/>
          <a:ln>
            <a:noFill/>
          </a:ln>
        </p:spPr>
        <p:txBody>
          <a:bodyPr spcFirstLastPara="1" wrap="square" lIns="91425" tIns="91425" rIns="91425" bIns="91425" anchor="ctr" anchorCtr="0">
            <a:noAutofit/>
          </a:bodyPr>
          <a:lstStyle>
            <a:defPPr>
              <a:defRPr lang="es-CO"/>
            </a:defPPr>
            <a:lvl1pPr lvl="0">
              <a:buClr>
                <a:schemeClr val="dk1"/>
              </a:buClr>
              <a:buSzPts val="1100"/>
              <a:defRPr sz="1200" spc="50">
                <a:latin typeface="Oswald" panose="02000503000000000000" pitchFamily="2" charset="0"/>
                <a:ea typeface="Dosis"/>
                <a:cs typeface="Dosis"/>
              </a:defRPr>
            </a:lvl1pPr>
          </a:lstStyle>
          <a:p>
            <a:r>
              <a:rPr lang="es-CO">
                <a:sym typeface="Dosis"/>
              </a:rPr>
              <a:t>   13               18 </a:t>
            </a:r>
            <a:endParaRPr>
              <a:sym typeface="Dosis"/>
            </a:endParaRPr>
          </a:p>
        </p:txBody>
      </p:sp>
      <p:sp>
        <p:nvSpPr>
          <p:cNvPr id="98" name="Google Shape;968;p27">
            <a:extLst>
              <a:ext uri="{FF2B5EF4-FFF2-40B4-BE49-F238E27FC236}">
                <a16:creationId xmlns:a16="http://schemas.microsoft.com/office/drawing/2014/main" id="{D2FBB247-D44A-ECC1-A9EE-714FCA706C60}"/>
              </a:ext>
            </a:extLst>
          </p:cNvPr>
          <p:cNvSpPr txBox="1"/>
          <p:nvPr/>
        </p:nvSpPr>
        <p:spPr>
          <a:xfrm>
            <a:off x="9441891" y="6351415"/>
            <a:ext cx="1597879" cy="195432"/>
          </a:xfrm>
          <a:prstGeom prst="rect">
            <a:avLst/>
          </a:prstGeom>
          <a:noFill/>
          <a:ln>
            <a:noFill/>
          </a:ln>
        </p:spPr>
        <p:txBody>
          <a:bodyPr spcFirstLastPara="1" wrap="square" lIns="91425" tIns="91425" rIns="91425" bIns="91425" anchor="ctr" anchorCtr="0">
            <a:noAutofit/>
          </a:bodyPr>
          <a:lstStyle>
            <a:defPPr>
              <a:defRPr lang="es-CO"/>
            </a:defPPr>
            <a:lvl1pPr lvl="0">
              <a:buClr>
                <a:schemeClr val="dk1"/>
              </a:buClr>
              <a:buSzPts val="1100"/>
              <a:defRPr sz="1200" spc="50">
                <a:latin typeface="Oswald" panose="02000503000000000000" pitchFamily="2" charset="0"/>
                <a:ea typeface="Dosis"/>
                <a:cs typeface="Dosis"/>
              </a:defRPr>
            </a:lvl1pPr>
          </a:lstStyle>
          <a:p>
            <a:r>
              <a:rPr lang="es-CO">
                <a:sym typeface="Dosis"/>
              </a:rPr>
              <a:t>   13               18 </a:t>
            </a:r>
            <a:endParaRPr>
              <a:sym typeface="Dosis"/>
            </a:endParaRPr>
          </a:p>
        </p:txBody>
      </p:sp>
    </p:spTree>
    <p:extLst>
      <p:ext uri="{BB962C8B-B14F-4D97-AF65-F5344CB8AC3E}">
        <p14:creationId xmlns:p14="http://schemas.microsoft.com/office/powerpoint/2010/main" val="40106354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3" y="404881"/>
            <a:ext cx="10515600" cy="1325563"/>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4</a:t>
            </a:r>
            <a:endParaRPr lang="es-CO">
              <a:latin typeface="Oswald" panose="02000503000000000000" pitchFamily="2" charset="0"/>
            </a:endParaRPr>
          </a:p>
        </p:txBody>
      </p:sp>
      <p:sp>
        <p:nvSpPr>
          <p:cNvPr id="46" name="CuadroTexto 45"/>
          <p:cNvSpPr txBox="1"/>
          <p:nvPr/>
        </p:nvSpPr>
        <p:spPr>
          <a:xfrm>
            <a:off x="9130788" y="1533049"/>
            <a:ext cx="1794164" cy="307777"/>
          </a:xfrm>
          <a:prstGeom prst="rect">
            <a:avLst/>
          </a:prstGeom>
          <a:noFill/>
        </p:spPr>
        <p:txBody>
          <a:bodyPr wrap="square" rtlCol="0">
            <a:spAutoFit/>
          </a:bodyPr>
          <a:lstStyle/>
          <a:p>
            <a:pPr algn="ctr"/>
            <a:r>
              <a:rPr lang="es-ES" sz="1400">
                <a:solidFill>
                  <a:srgbClr val="A1CC3A"/>
                </a:solidFill>
                <a:latin typeface="Oswald" panose="02000503000000000000" pitchFamily="2" charset="0"/>
              </a:rPr>
              <a:t>DURACIÓN MES</a:t>
            </a:r>
            <a:endParaRPr lang="es-CO" sz="1400">
              <a:solidFill>
                <a:srgbClr val="A1CC3A"/>
              </a:solidFill>
              <a:latin typeface="Oswald" panose="02000503000000000000" pitchFamily="2" charset="0"/>
            </a:endParaRPr>
          </a:p>
        </p:txBody>
      </p:sp>
      <p:sp>
        <p:nvSpPr>
          <p:cNvPr id="47" name="CuadroTexto 46"/>
          <p:cNvSpPr txBox="1"/>
          <p:nvPr/>
        </p:nvSpPr>
        <p:spPr>
          <a:xfrm>
            <a:off x="9130788" y="1888741"/>
            <a:ext cx="1794164" cy="307777"/>
          </a:xfrm>
          <a:prstGeom prst="rect">
            <a:avLst/>
          </a:prstGeom>
          <a:noFill/>
        </p:spPr>
        <p:txBody>
          <a:bodyPr wrap="square" rtlCol="0">
            <a:spAutoFit/>
          </a:bodyPr>
          <a:lstStyle/>
          <a:p>
            <a:pPr algn="ctr"/>
            <a:r>
              <a:rPr lang="es-ES" sz="1400">
                <a:solidFill>
                  <a:srgbClr val="A1CC3A"/>
                </a:solidFill>
                <a:latin typeface="Oswald" panose="02000503000000000000" pitchFamily="2" charset="0"/>
              </a:rPr>
              <a:t>INICIO            FIN</a:t>
            </a:r>
            <a:endParaRPr lang="es-CO" sz="1400">
              <a:solidFill>
                <a:srgbClr val="A1CC3A"/>
              </a:solidFill>
              <a:latin typeface="Oswald" panose="02000503000000000000" pitchFamily="2" charset="0"/>
            </a:endParaRPr>
          </a:p>
        </p:txBody>
      </p:sp>
      <p:sp>
        <p:nvSpPr>
          <p:cNvPr id="51" name="Google Shape;968;p27"/>
          <p:cNvSpPr txBox="1"/>
          <p:nvPr/>
        </p:nvSpPr>
        <p:spPr>
          <a:xfrm>
            <a:off x="9327073" y="2196339"/>
            <a:ext cx="1597879" cy="395735"/>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16              19   </a:t>
            </a:r>
            <a:endParaRPr sz="1400" spc="50">
              <a:latin typeface="Oswald" panose="02000503000000000000" pitchFamily="2" charset="0"/>
              <a:ea typeface="Dosis"/>
              <a:cs typeface="Dosis"/>
              <a:sym typeface="Dosis"/>
            </a:endParaRPr>
          </a:p>
        </p:txBody>
      </p:sp>
      <p:sp>
        <p:nvSpPr>
          <p:cNvPr id="64" name="Google Shape;968;p27"/>
          <p:cNvSpPr txBox="1"/>
          <p:nvPr/>
        </p:nvSpPr>
        <p:spPr>
          <a:xfrm>
            <a:off x="9322432" y="2988751"/>
            <a:ext cx="1597879" cy="360594"/>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16              19   </a:t>
            </a:r>
            <a:endParaRPr sz="1400" spc="50">
              <a:latin typeface="Oswald" panose="02000503000000000000" pitchFamily="2" charset="0"/>
              <a:ea typeface="Dosis"/>
              <a:cs typeface="Dosis"/>
              <a:sym typeface="Dosis"/>
            </a:endParaRPr>
          </a:p>
        </p:txBody>
      </p:sp>
      <p:sp>
        <p:nvSpPr>
          <p:cNvPr id="65" name="Google Shape;968;p27"/>
          <p:cNvSpPr txBox="1"/>
          <p:nvPr/>
        </p:nvSpPr>
        <p:spPr>
          <a:xfrm>
            <a:off x="9315889" y="3755350"/>
            <a:ext cx="1597879" cy="381856"/>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19              20   </a:t>
            </a:r>
            <a:endParaRPr sz="1400" spc="50">
              <a:latin typeface="Oswald" panose="02000503000000000000" pitchFamily="2" charset="0"/>
              <a:ea typeface="Dosis"/>
              <a:cs typeface="Dosis"/>
              <a:sym typeface="Dosis"/>
            </a:endParaRPr>
          </a:p>
        </p:txBody>
      </p:sp>
      <p:sp>
        <p:nvSpPr>
          <p:cNvPr id="3" name="Google Shape;1631;p37">
            <a:extLst>
              <a:ext uri="{FF2B5EF4-FFF2-40B4-BE49-F238E27FC236}">
                <a16:creationId xmlns:a16="http://schemas.microsoft.com/office/drawing/2014/main" id="{6985B380-BBD4-6AE6-C1D0-2258AC07A3C7}"/>
              </a:ext>
            </a:extLst>
          </p:cNvPr>
          <p:cNvSpPr/>
          <p:nvPr/>
        </p:nvSpPr>
        <p:spPr>
          <a:xfrm rot="5400000">
            <a:off x="1278301" y="3146189"/>
            <a:ext cx="426927" cy="45719"/>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28" name="Google Shape;1632;p37">
            <a:extLst>
              <a:ext uri="{FF2B5EF4-FFF2-40B4-BE49-F238E27FC236}">
                <a16:creationId xmlns:a16="http://schemas.microsoft.com/office/drawing/2014/main" id="{FF3214F8-8965-4854-CA08-6B4F9AD5495D}"/>
              </a:ext>
            </a:extLst>
          </p:cNvPr>
          <p:cNvSpPr/>
          <p:nvPr/>
        </p:nvSpPr>
        <p:spPr>
          <a:xfrm rot="5400000">
            <a:off x="991822" y="2859712"/>
            <a:ext cx="426929" cy="618676"/>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29" name="Google Shape;1636;p37">
            <a:extLst>
              <a:ext uri="{FF2B5EF4-FFF2-40B4-BE49-F238E27FC236}">
                <a16:creationId xmlns:a16="http://schemas.microsoft.com/office/drawing/2014/main" id="{09164F47-E286-AD8C-E33A-276841F0C283}"/>
              </a:ext>
            </a:extLst>
          </p:cNvPr>
          <p:cNvSpPr/>
          <p:nvPr/>
        </p:nvSpPr>
        <p:spPr>
          <a:xfrm>
            <a:off x="297203" y="2922500"/>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30" name="Google Shape;1637;p37">
            <a:extLst>
              <a:ext uri="{FF2B5EF4-FFF2-40B4-BE49-F238E27FC236}">
                <a16:creationId xmlns:a16="http://schemas.microsoft.com/office/drawing/2014/main" id="{F128A4D0-4072-2645-AE84-8229FC2113F6}"/>
              </a:ext>
            </a:extLst>
          </p:cNvPr>
          <p:cNvSpPr/>
          <p:nvPr/>
        </p:nvSpPr>
        <p:spPr>
          <a:xfrm rot="5400000">
            <a:off x="975111" y="2080426"/>
            <a:ext cx="436992" cy="618690"/>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31" name="Google Shape;1639;p37">
            <a:extLst>
              <a:ext uri="{FF2B5EF4-FFF2-40B4-BE49-F238E27FC236}">
                <a16:creationId xmlns:a16="http://schemas.microsoft.com/office/drawing/2014/main" id="{A3236831-F8C6-3232-FCAE-F29BF9F200B7}"/>
              </a:ext>
            </a:extLst>
          </p:cNvPr>
          <p:cNvSpPr/>
          <p:nvPr/>
        </p:nvSpPr>
        <p:spPr>
          <a:xfrm>
            <a:off x="302069" y="2157421"/>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32" name="Google Shape;1640;p37">
            <a:extLst>
              <a:ext uri="{FF2B5EF4-FFF2-40B4-BE49-F238E27FC236}">
                <a16:creationId xmlns:a16="http://schemas.microsoft.com/office/drawing/2014/main" id="{F2AED0A2-544C-FF60-ABBC-82928360EAE4}"/>
              </a:ext>
            </a:extLst>
          </p:cNvPr>
          <p:cNvSpPr/>
          <p:nvPr/>
        </p:nvSpPr>
        <p:spPr>
          <a:xfrm rot="16200000" flipH="1">
            <a:off x="981238" y="3637314"/>
            <a:ext cx="447815" cy="618677"/>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33" name="Google Shape;1641;p37">
            <a:extLst>
              <a:ext uri="{FF2B5EF4-FFF2-40B4-BE49-F238E27FC236}">
                <a16:creationId xmlns:a16="http://schemas.microsoft.com/office/drawing/2014/main" id="{0F4DB896-5B1D-365A-BB87-866200921ECB}"/>
              </a:ext>
            </a:extLst>
          </p:cNvPr>
          <p:cNvSpPr/>
          <p:nvPr/>
        </p:nvSpPr>
        <p:spPr>
          <a:xfrm rot="16200000" flipH="1">
            <a:off x="1271977" y="3923560"/>
            <a:ext cx="441824" cy="50637"/>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34" name="Google Shape;1642;p37">
            <a:extLst>
              <a:ext uri="{FF2B5EF4-FFF2-40B4-BE49-F238E27FC236}">
                <a16:creationId xmlns:a16="http://schemas.microsoft.com/office/drawing/2014/main" id="{885089CE-DE41-B9AE-61E5-46839CE8EA6B}"/>
              </a:ext>
            </a:extLst>
          </p:cNvPr>
          <p:cNvSpPr/>
          <p:nvPr/>
        </p:nvSpPr>
        <p:spPr>
          <a:xfrm flipH="1">
            <a:off x="307215" y="3707093"/>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35" name="Google Shape;1643;p37">
            <a:extLst>
              <a:ext uri="{FF2B5EF4-FFF2-40B4-BE49-F238E27FC236}">
                <a16:creationId xmlns:a16="http://schemas.microsoft.com/office/drawing/2014/main" id="{5529565A-9740-C61D-DB53-6EE537966CEE}"/>
              </a:ext>
            </a:extLst>
          </p:cNvPr>
          <p:cNvSpPr/>
          <p:nvPr/>
        </p:nvSpPr>
        <p:spPr>
          <a:xfrm rot="16200000" flipH="1">
            <a:off x="980413" y="4379539"/>
            <a:ext cx="445427" cy="622715"/>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45" name="Google Shape;1644;p37">
            <a:extLst>
              <a:ext uri="{FF2B5EF4-FFF2-40B4-BE49-F238E27FC236}">
                <a16:creationId xmlns:a16="http://schemas.microsoft.com/office/drawing/2014/main" id="{18E0B064-E983-0DAC-00D4-DC218EE78FDF}"/>
              </a:ext>
            </a:extLst>
          </p:cNvPr>
          <p:cNvSpPr/>
          <p:nvPr/>
        </p:nvSpPr>
        <p:spPr>
          <a:xfrm rot="16200000" flipH="1">
            <a:off x="1264923" y="4670828"/>
            <a:ext cx="451012" cy="45719"/>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4" name="Google Shape;1645;p37">
            <a:extLst>
              <a:ext uri="{FF2B5EF4-FFF2-40B4-BE49-F238E27FC236}">
                <a16:creationId xmlns:a16="http://schemas.microsoft.com/office/drawing/2014/main" id="{76D0C931-D105-491B-2DAB-791928F4A51A}"/>
              </a:ext>
            </a:extLst>
          </p:cNvPr>
          <p:cNvSpPr/>
          <p:nvPr/>
        </p:nvSpPr>
        <p:spPr>
          <a:xfrm flipH="1">
            <a:off x="297203" y="4505456"/>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55" name="Google Shape;1632;p37">
            <a:extLst>
              <a:ext uri="{FF2B5EF4-FFF2-40B4-BE49-F238E27FC236}">
                <a16:creationId xmlns:a16="http://schemas.microsoft.com/office/drawing/2014/main" id="{EB7497A2-548B-B075-39E7-B92CD056CE8E}"/>
              </a:ext>
            </a:extLst>
          </p:cNvPr>
          <p:cNvSpPr/>
          <p:nvPr/>
        </p:nvSpPr>
        <p:spPr>
          <a:xfrm rot="5400000">
            <a:off x="1270161" y="2364264"/>
            <a:ext cx="426927"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8" name="Google Shape;1634;p37">
            <a:extLst>
              <a:ext uri="{FF2B5EF4-FFF2-40B4-BE49-F238E27FC236}">
                <a16:creationId xmlns:a16="http://schemas.microsoft.com/office/drawing/2014/main" id="{2A1DD57E-0E38-5AF3-8D32-03D42E8BAF35}"/>
              </a:ext>
            </a:extLst>
          </p:cNvPr>
          <p:cNvSpPr/>
          <p:nvPr/>
        </p:nvSpPr>
        <p:spPr>
          <a:xfrm>
            <a:off x="1665419" y="2172290"/>
            <a:ext cx="1408712"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4.1</a:t>
            </a:r>
            <a:endParaRPr sz="1400" spc="50">
              <a:solidFill>
                <a:schemeClr val="dk1"/>
              </a:solidFill>
              <a:latin typeface="AlternateGotNo1D" panose="00000000000000000003" pitchFamily="2" charset="0"/>
              <a:ea typeface="Anton"/>
              <a:cs typeface="Anton"/>
              <a:sym typeface="Anton"/>
            </a:endParaRPr>
          </a:p>
        </p:txBody>
      </p:sp>
      <p:sp>
        <p:nvSpPr>
          <p:cNvPr id="59" name="Google Shape;1647;p37">
            <a:extLst>
              <a:ext uri="{FF2B5EF4-FFF2-40B4-BE49-F238E27FC236}">
                <a16:creationId xmlns:a16="http://schemas.microsoft.com/office/drawing/2014/main" id="{1F1894C4-F8B7-2FBF-A5E3-BB659D7F9991}"/>
              </a:ext>
            </a:extLst>
          </p:cNvPr>
          <p:cNvSpPr/>
          <p:nvPr/>
        </p:nvSpPr>
        <p:spPr>
          <a:xfrm>
            <a:off x="1665419" y="2954541"/>
            <a:ext cx="1408712"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4.2</a:t>
            </a:r>
            <a:endParaRPr sz="1400" spc="50">
              <a:solidFill>
                <a:schemeClr val="dk1"/>
              </a:solidFill>
              <a:latin typeface="AlternateGotNo1D" panose="00000000000000000003" pitchFamily="2" charset="0"/>
              <a:ea typeface="Anton"/>
              <a:cs typeface="Anton"/>
              <a:sym typeface="Anton"/>
            </a:endParaRPr>
          </a:p>
        </p:txBody>
      </p:sp>
      <p:sp>
        <p:nvSpPr>
          <p:cNvPr id="60" name="Google Shape;1650;p37">
            <a:extLst>
              <a:ext uri="{FF2B5EF4-FFF2-40B4-BE49-F238E27FC236}">
                <a16:creationId xmlns:a16="http://schemas.microsoft.com/office/drawing/2014/main" id="{CD0425B7-CA9F-10F4-B9B3-8120A2140082}"/>
              </a:ext>
            </a:extLst>
          </p:cNvPr>
          <p:cNvSpPr/>
          <p:nvPr/>
        </p:nvSpPr>
        <p:spPr>
          <a:xfrm>
            <a:off x="1665420" y="3727021"/>
            <a:ext cx="1412376" cy="44781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4.3</a:t>
            </a:r>
            <a:endParaRPr sz="1400" spc="50">
              <a:solidFill>
                <a:schemeClr val="dk1"/>
              </a:solidFill>
              <a:latin typeface="AlternateGotNo1D" panose="00000000000000000003" pitchFamily="2" charset="0"/>
              <a:ea typeface="Anton"/>
              <a:cs typeface="Anton"/>
              <a:sym typeface="Anton"/>
            </a:endParaRPr>
          </a:p>
        </p:txBody>
      </p:sp>
      <p:sp>
        <p:nvSpPr>
          <p:cNvPr id="61" name="Google Shape;1653;p37">
            <a:extLst>
              <a:ext uri="{FF2B5EF4-FFF2-40B4-BE49-F238E27FC236}">
                <a16:creationId xmlns:a16="http://schemas.microsoft.com/office/drawing/2014/main" id="{88690118-3ED0-0BEB-0503-3556407C4E1F}"/>
              </a:ext>
            </a:extLst>
          </p:cNvPr>
          <p:cNvSpPr/>
          <p:nvPr/>
        </p:nvSpPr>
        <p:spPr>
          <a:xfrm>
            <a:off x="1661755" y="4467768"/>
            <a:ext cx="1412376" cy="447815"/>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4.4</a:t>
            </a:r>
            <a:endParaRPr sz="1400" spc="50">
              <a:solidFill>
                <a:schemeClr val="dk1"/>
              </a:solidFill>
              <a:latin typeface="AlternateGotNo1D" panose="00000000000000000003" pitchFamily="2" charset="0"/>
              <a:ea typeface="Anton"/>
              <a:cs typeface="Anton"/>
              <a:sym typeface="Anton"/>
            </a:endParaRPr>
          </a:p>
        </p:txBody>
      </p:sp>
      <p:sp>
        <p:nvSpPr>
          <p:cNvPr id="62" name="Google Shape;1631;p37">
            <a:extLst>
              <a:ext uri="{FF2B5EF4-FFF2-40B4-BE49-F238E27FC236}">
                <a16:creationId xmlns:a16="http://schemas.microsoft.com/office/drawing/2014/main" id="{D4D81C4E-6ABC-ABAA-CFE6-F848474B7E1D}"/>
              </a:ext>
            </a:extLst>
          </p:cNvPr>
          <p:cNvSpPr/>
          <p:nvPr/>
        </p:nvSpPr>
        <p:spPr>
          <a:xfrm rot="5400000">
            <a:off x="1275681" y="6069399"/>
            <a:ext cx="437583" cy="45719"/>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63" name="Google Shape;1632;p37">
            <a:extLst>
              <a:ext uri="{FF2B5EF4-FFF2-40B4-BE49-F238E27FC236}">
                <a16:creationId xmlns:a16="http://schemas.microsoft.com/office/drawing/2014/main" id="{6030C014-9191-08B5-852B-D302F56A2DCA}"/>
              </a:ext>
            </a:extLst>
          </p:cNvPr>
          <p:cNvSpPr/>
          <p:nvPr/>
        </p:nvSpPr>
        <p:spPr>
          <a:xfrm rot="5400000">
            <a:off x="978539" y="5778564"/>
            <a:ext cx="444485" cy="634289"/>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66" name="Google Shape;1636;p37">
            <a:extLst>
              <a:ext uri="{FF2B5EF4-FFF2-40B4-BE49-F238E27FC236}">
                <a16:creationId xmlns:a16="http://schemas.microsoft.com/office/drawing/2014/main" id="{FDD7CD1C-DCD3-A38D-8547-FDE879F3C730}"/>
              </a:ext>
            </a:extLst>
          </p:cNvPr>
          <p:cNvSpPr/>
          <p:nvPr/>
        </p:nvSpPr>
        <p:spPr>
          <a:xfrm>
            <a:off x="295167" y="5843962"/>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67" name="Google Shape;1637;p37">
            <a:extLst>
              <a:ext uri="{FF2B5EF4-FFF2-40B4-BE49-F238E27FC236}">
                <a16:creationId xmlns:a16="http://schemas.microsoft.com/office/drawing/2014/main" id="{6D467FBE-65DD-5751-B188-480E505E6CE3}"/>
              </a:ext>
            </a:extLst>
          </p:cNvPr>
          <p:cNvSpPr/>
          <p:nvPr/>
        </p:nvSpPr>
        <p:spPr>
          <a:xfrm rot="5400000">
            <a:off x="976048" y="5075932"/>
            <a:ext cx="447814" cy="626667"/>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68" name="Google Shape;1639;p37">
            <a:extLst>
              <a:ext uri="{FF2B5EF4-FFF2-40B4-BE49-F238E27FC236}">
                <a16:creationId xmlns:a16="http://schemas.microsoft.com/office/drawing/2014/main" id="{65E91E51-4764-EFCD-4664-95C08A6627B3}"/>
              </a:ext>
            </a:extLst>
          </p:cNvPr>
          <p:cNvSpPr/>
          <p:nvPr/>
        </p:nvSpPr>
        <p:spPr>
          <a:xfrm>
            <a:off x="297203" y="5157249"/>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75" name="Google Shape;1632;p37">
            <a:extLst>
              <a:ext uri="{FF2B5EF4-FFF2-40B4-BE49-F238E27FC236}">
                <a16:creationId xmlns:a16="http://schemas.microsoft.com/office/drawing/2014/main" id="{F54BD66A-7A62-EA6F-235F-597904289291}"/>
              </a:ext>
            </a:extLst>
          </p:cNvPr>
          <p:cNvSpPr/>
          <p:nvPr/>
        </p:nvSpPr>
        <p:spPr>
          <a:xfrm rot="5400000">
            <a:off x="1273916" y="5367600"/>
            <a:ext cx="445426"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76" name="Google Shape;1634;p37">
            <a:extLst>
              <a:ext uri="{FF2B5EF4-FFF2-40B4-BE49-F238E27FC236}">
                <a16:creationId xmlns:a16="http://schemas.microsoft.com/office/drawing/2014/main" id="{FFD5E6A6-E696-D8CB-38A2-BD03183203CB}"/>
              </a:ext>
            </a:extLst>
          </p:cNvPr>
          <p:cNvSpPr/>
          <p:nvPr/>
        </p:nvSpPr>
        <p:spPr>
          <a:xfrm>
            <a:off x="1665418" y="5166978"/>
            <a:ext cx="1393251"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4.5</a:t>
            </a:r>
            <a:endParaRPr sz="1400" spc="50">
              <a:solidFill>
                <a:schemeClr val="dk1"/>
              </a:solidFill>
              <a:latin typeface="AlternateGotNo1D" panose="00000000000000000003" pitchFamily="2" charset="0"/>
              <a:ea typeface="Anton"/>
              <a:cs typeface="Anton"/>
              <a:sym typeface="Anton"/>
            </a:endParaRPr>
          </a:p>
        </p:txBody>
      </p:sp>
      <p:sp>
        <p:nvSpPr>
          <p:cNvPr id="77" name="Google Shape;1647;p37">
            <a:extLst>
              <a:ext uri="{FF2B5EF4-FFF2-40B4-BE49-F238E27FC236}">
                <a16:creationId xmlns:a16="http://schemas.microsoft.com/office/drawing/2014/main" id="{BF3FFE23-69BE-ACC3-94B1-8C8E11DB6C50}"/>
              </a:ext>
            </a:extLst>
          </p:cNvPr>
          <p:cNvSpPr/>
          <p:nvPr/>
        </p:nvSpPr>
        <p:spPr>
          <a:xfrm>
            <a:off x="1649958" y="5873464"/>
            <a:ext cx="1400580"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AlternateGotNo1D" panose="00000000000000000003" pitchFamily="2" charset="0"/>
                <a:ea typeface="Anton"/>
                <a:cs typeface="Anton"/>
                <a:sym typeface="Anton"/>
              </a:rPr>
              <a:t>Actividad 4.6</a:t>
            </a:r>
            <a:endParaRPr sz="1400" spc="50">
              <a:solidFill>
                <a:schemeClr val="dk1"/>
              </a:solidFill>
              <a:latin typeface="AlternateGotNo1D" panose="00000000000000000003" pitchFamily="2" charset="0"/>
              <a:ea typeface="Anton"/>
              <a:cs typeface="Anton"/>
              <a:sym typeface="Anton"/>
            </a:endParaRPr>
          </a:p>
        </p:txBody>
      </p:sp>
      <p:sp>
        <p:nvSpPr>
          <p:cNvPr id="85" name="CuadroTexto 84">
            <a:extLst>
              <a:ext uri="{FF2B5EF4-FFF2-40B4-BE49-F238E27FC236}">
                <a16:creationId xmlns:a16="http://schemas.microsoft.com/office/drawing/2014/main" id="{9D4DB797-55FF-439C-4C2F-D63837A3F6E7}"/>
              </a:ext>
            </a:extLst>
          </p:cNvPr>
          <p:cNvSpPr txBox="1"/>
          <p:nvPr/>
        </p:nvSpPr>
        <p:spPr>
          <a:xfrm>
            <a:off x="3329632" y="2172028"/>
            <a:ext cx="4857567" cy="461665"/>
          </a:xfrm>
          <a:prstGeom prst="rect">
            <a:avLst/>
          </a:prstGeom>
          <a:noFill/>
        </p:spPr>
        <p:txBody>
          <a:bodyPr wrap="square">
            <a:spAutoFit/>
          </a:bodyPr>
          <a:lstStyle/>
          <a:p>
            <a:pPr marL="0" lvl="0" indent="0" algn="just" rtl="0">
              <a:spcBef>
                <a:spcPts val="0"/>
              </a:spcBef>
              <a:spcAft>
                <a:spcPts val="0"/>
              </a:spcAft>
              <a:buNone/>
            </a:pPr>
            <a:r>
              <a:rPr lang="es-ES" sz="1200" spc="50">
                <a:latin typeface="Oswald" panose="02000503000000000000" pitchFamily="2" charset="0"/>
                <a:ea typeface="Roboto"/>
                <a:cs typeface="Roboto"/>
                <a:sym typeface="Roboto"/>
              </a:rPr>
              <a:t>Aplicación de normas técnicas adoptadas con el fin de ser tenidas en cuenta en los protocolos de pruebas de la embarcación</a:t>
            </a:r>
          </a:p>
        </p:txBody>
      </p:sp>
      <p:sp>
        <p:nvSpPr>
          <p:cNvPr id="87" name="CuadroTexto 86">
            <a:extLst>
              <a:ext uri="{FF2B5EF4-FFF2-40B4-BE49-F238E27FC236}">
                <a16:creationId xmlns:a16="http://schemas.microsoft.com/office/drawing/2014/main" id="{6C99FD09-E2BF-CAB9-B805-5A876BFAED52}"/>
              </a:ext>
            </a:extLst>
          </p:cNvPr>
          <p:cNvSpPr txBox="1"/>
          <p:nvPr/>
        </p:nvSpPr>
        <p:spPr>
          <a:xfrm>
            <a:off x="3329632" y="2915275"/>
            <a:ext cx="4802140" cy="461665"/>
          </a:xfrm>
          <a:prstGeom prst="rect">
            <a:avLst/>
          </a:prstGeom>
          <a:noFill/>
        </p:spPr>
        <p:txBody>
          <a:bodyPr wrap="square">
            <a:spAutoFit/>
          </a:bodyPr>
          <a:lstStyle/>
          <a:p>
            <a:pPr marL="0" lvl="0" indent="0" algn="just" rtl="0">
              <a:spcBef>
                <a:spcPts val="0"/>
              </a:spcBef>
              <a:spcAft>
                <a:spcPts val="0"/>
              </a:spcAft>
              <a:buNone/>
            </a:pPr>
            <a:r>
              <a:rPr lang="es-ES" sz="1200" spc="50">
                <a:latin typeface="Oswald" panose="02000503000000000000" pitchFamily="2" charset="0"/>
                <a:ea typeface="Roboto"/>
                <a:cs typeface="Roboto"/>
                <a:sym typeface="Roboto"/>
              </a:rPr>
              <a:t>Generación de protocolos de pruebas para la embarcación fluvial en el Canal del Dique el cual se adapta al entorno previsto simulado</a:t>
            </a:r>
          </a:p>
        </p:txBody>
      </p:sp>
      <p:sp>
        <p:nvSpPr>
          <p:cNvPr id="89" name="CuadroTexto 88">
            <a:extLst>
              <a:ext uri="{FF2B5EF4-FFF2-40B4-BE49-F238E27FC236}">
                <a16:creationId xmlns:a16="http://schemas.microsoft.com/office/drawing/2014/main" id="{4D733CA7-6B49-DA42-C1D3-0256A5181E83}"/>
              </a:ext>
            </a:extLst>
          </p:cNvPr>
          <p:cNvSpPr txBox="1"/>
          <p:nvPr/>
        </p:nvSpPr>
        <p:spPr>
          <a:xfrm>
            <a:off x="3364738" y="3740178"/>
            <a:ext cx="4907198" cy="461665"/>
          </a:xfrm>
          <a:prstGeom prst="rect">
            <a:avLst/>
          </a:prstGeom>
          <a:noFill/>
        </p:spPr>
        <p:txBody>
          <a:bodyPr wrap="square">
            <a:spAutoFit/>
          </a:bodyPr>
          <a:lstStyle/>
          <a:p>
            <a:pPr marL="0" lvl="0" indent="0" algn="just" rtl="0">
              <a:spcBef>
                <a:spcPts val="0"/>
              </a:spcBef>
              <a:spcAft>
                <a:spcPts val="0"/>
              </a:spcAft>
              <a:buNone/>
            </a:pPr>
            <a:r>
              <a:rPr lang="es-ES" sz="1200" spc="50">
                <a:latin typeface="Oswald" panose="02000503000000000000" pitchFamily="2" charset="0"/>
                <a:ea typeface="Roboto"/>
                <a:cs typeface="Roboto"/>
                <a:sym typeface="Roboto"/>
              </a:rPr>
              <a:t>Ejecución de pruebas en el proceso de validación aplicadas en el entorno previsto simulado</a:t>
            </a:r>
          </a:p>
        </p:txBody>
      </p:sp>
      <p:sp>
        <p:nvSpPr>
          <p:cNvPr id="91" name="CuadroTexto 90">
            <a:extLst>
              <a:ext uri="{FF2B5EF4-FFF2-40B4-BE49-F238E27FC236}">
                <a16:creationId xmlns:a16="http://schemas.microsoft.com/office/drawing/2014/main" id="{A543E4EE-7C8D-2EFC-C0D2-CC2273B5E453}"/>
              </a:ext>
            </a:extLst>
          </p:cNvPr>
          <p:cNvSpPr txBox="1"/>
          <p:nvPr/>
        </p:nvSpPr>
        <p:spPr>
          <a:xfrm>
            <a:off x="3364738" y="4565081"/>
            <a:ext cx="6096000" cy="276999"/>
          </a:xfrm>
          <a:prstGeom prst="rect">
            <a:avLst/>
          </a:prstGeom>
          <a:noFill/>
        </p:spPr>
        <p:txBody>
          <a:bodyPr wrap="square">
            <a:spAutoFit/>
          </a:bodyPr>
          <a:lstStyle/>
          <a:p>
            <a:pPr lvl="0" algn="just"/>
            <a:r>
              <a:rPr lang="es-ES" sz="1200" spc="50">
                <a:latin typeface="Oswald" panose="02000503000000000000" pitchFamily="2" charset="0"/>
                <a:ea typeface="Roboto"/>
                <a:cs typeface="Roboto"/>
                <a:sym typeface="Roboto"/>
              </a:rPr>
              <a:t>Análisis de resultados obtenidos en el proceso de validación</a:t>
            </a:r>
          </a:p>
        </p:txBody>
      </p:sp>
      <p:sp>
        <p:nvSpPr>
          <p:cNvPr id="93" name="CuadroTexto 92">
            <a:extLst>
              <a:ext uri="{FF2B5EF4-FFF2-40B4-BE49-F238E27FC236}">
                <a16:creationId xmlns:a16="http://schemas.microsoft.com/office/drawing/2014/main" id="{2C80AAC3-3511-A0D0-99D8-76CE31A20A22}"/>
              </a:ext>
            </a:extLst>
          </p:cNvPr>
          <p:cNvSpPr txBox="1"/>
          <p:nvPr/>
        </p:nvSpPr>
        <p:spPr>
          <a:xfrm>
            <a:off x="3364738" y="5151508"/>
            <a:ext cx="4883698" cy="276999"/>
          </a:xfrm>
          <a:prstGeom prst="rect">
            <a:avLst/>
          </a:prstGeom>
          <a:noFill/>
        </p:spPr>
        <p:txBody>
          <a:bodyPr wrap="square">
            <a:spAutoFit/>
          </a:bodyPr>
          <a:lstStyle/>
          <a:p>
            <a:pPr lvl="0" algn="just"/>
            <a:r>
              <a:rPr lang="es-ES" sz="1200" spc="50">
                <a:latin typeface="Oswald" panose="02000503000000000000" pitchFamily="2" charset="0"/>
                <a:ea typeface="Roboto"/>
                <a:cs typeface="Roboto"/>
                <a:sym typeface="Roboto"/>
              </a:rPr>
              <a:t>Desarrollo del modelo de Análisis de Ciclo de Vida de la embarcación</a:t>
            </a:r>
            <a:endParaRPr lang="es-ES" sz="1200" spc="50">
              <a:highlight>
                <a:srgbClr val="FFFF00"/>
              </a:highlight>
              <a:latin typeface="Oswald" panose="02000503000000000000" pitchFamily="2" charset="0"/>
              <a:ea typeface="Roboto"/>
              <a:cs typeface="Roboto"/>
              <a:sym typeface="Roboto"/>
            </a:endParaRPr>
          </a:p>
        </p:txBody>
      </p:sp>
      <p:sp>
        <p:nvSpPr>
          <p:cNvPr id="95" name="CuadroTexto 94">
            <a:extLst>
              <a:ext uri="{FF2B5EF4-FFF2-40B4-BE49-F238E27FC236}">
                <a16:creationId xmlns:a16="http://schemas.microsoft.com/office/drawing/2014/main" id="{C63A6AE1-D375-2BC0-90C3-6F5F5B4A9FFC}"/>
              </a:ext>
            </a:extLst>
          </p:cNvPr>
          <p:cNvSpPr txBox="1"/>
          <p:nvPr/>
        </p:nvSpPr>
        <p:spPr>
          <a:xfrm>
            <a:off x="3329631" y="5843962"/>
            <a:ext cx="4857567" cy="461665"/>
          </a:xfrm>
          <a:prstGeom prst="rect">
            <a:avLst/>
          </a:prstGeom>
          <a:noFill/>
        </p:spPr>
        <p:txBody>
          <a:bodyPr wrap="square">
            <a:spAutoFit/>
          </a:bodyPr>
          <a:lstStyle/>
          <a:p>
            <a:pPr lvl="0" algn="just"/>
            <a:r>
              <a:rPr lang="es-ES" sz="1200" spc="50">
                <a:latin typeface="Oswald" panose="02000503000000000000" pitchFamily="2" charset="0"/>
                <a:ea typeface="Roboto"/>
                <a:cs typeface="Roboto"/>
                <a:sym typeface="Roboto"/>
              </a:rPr>
              <a:t>Certificación por parte de un organismo de normalización en base al cumplimiento de requisitos de las normas adaptadas/adoptadas</a:t>
            </a:r>
          </a:p>
        </p:txBody>
      </p:sp>
      <p:sp>
        <p:nvSpPr>
          <p:cNvPr id="96" name="Google Shape;968;p27">
            <a:extLst>
              <a:ext uri="{FF2B5EF4-FFF2-40B4-BE49-F238E27FC236}">
                <a16:creationId xmlns:a16="http://schemas.microsoft.com/office/drawing/2014/main" id="{38CDC0A9-8DF2-600C-D83C-532615493938}"/>
              </a:ext>
            </a:extLst>
          </p:cNvPr>
          <p:cNvSpPr txBox="1"/>
          <p:nvPr/>
        </p:nvSpPr>
        <p:spPr>
          <a:xfrm>
            <a:off x="9322432" y="4493028"/>
            <a:ext cx="1597879" cy="395735"/>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21             22   </a:t>
            </a:r>
            <a:endParaRPr sz="1400" spc="50">
              <a:latin typeface="Oswald" panose="02000503000000000000" pitchFamily="2" charset="0"/>
              <a:ea typeface="Dosis"/>
              <a:cs typeface="Dosis"/>
              <a:sym typeface="Dosis"/>
            </a:endParaRPr>
          </a:p>
        </p:txBody>
      </p:sp>
      <p:sp>
        <p:nvSpPr>
          <p:cNvPr id="97" name="Google Shape;968;p27">
            <a:extLst>
              <a:ext uri="{FF2B5EF4-FFF2-40B4-BE49-F238E27FC236}">
                <a16:creationId xmlns:a16="http://schemas.microsoft.com/office/drawing/2014/main" id="{CBF8EB77-4F3A-4BA0-4119-4EAE1C1FA6D9}"/>
              </a:ext>
            </a:extLst>
          </p:cNvPr>
          <p:cNvSpPr txBox="1"/>
          <p:nvPr/>
        </p:nvSpPr>
        <p:spPr>
          <a:xfrm>
            <a:off x="9322432" y="5185002"/>
            <a:ext cx="1597879" cy="352082"/>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13             22   </a:t>
            </a:r>
            <a:endParaRPr sz="1400" spc="50">
              <a:latin typeface="Oswald" panose="02000503000000000000" pitchFamily="2" charset="0"/>
              <a:ea typeface="Dosis"/>
              <a:cs typeface="Dosis"/>
              <a:sym typeface="Dosis"/>
            </a:endParaRPr>
          </a:p>
        </p:txBody>
      </p:sp>
      <p:sp>
        <p:nvSpPr>
          <p:cNvPr id="98" name="Google Shape;968;p27">
            <a:extLst>
              <a:ext uri="{FF2B5EF4-FFF2-40B4-BE49-F238E27FC236}">
                <a16:creationId xmlns:a16="http://schemas.microsoft.com/office/drawing/2014/main" id="{E6DE02B2-395A-A1AD-6A4E-B905DA779464}"/>
              </a:ext>
            </a:extLst>
          </p:cNvPr>
          <p:cNvSpPr txBox="1"/>
          <p:nvPr/>
        </p:nvSpPr>
        <p:spPr>
          <a:xfrm>
            <a:off x="9322432" y="5866873"/>
            <a:ext cx="1597879" cy="410954"/>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400" spc="50">
                <a:latin typeface="Oswald" panose="02000503000000000000" pitchFamily="2" charset="0"/>
                <a:ea typeface="Dosis"/>
                <a:cs typeface="Dosis"/>
                <a:sym typeface="Dosis"/>
              </a:rPr>
              <a:t>   13             22   </a:t>
            </a:r>
            <a:endParaRPr sz="1400" spc="50">
              <a:latin typeface="Oswald" panose="02000503000000000000" pitchFamily="2" charset="0"/>
              <a:ea typeface="Dosis"/>
              <a:cs typeface="Dosis"/>
              <a:sym typeface="Dosis"/>
            </a:endParaRPr>
          </a:p>
        </p:txBody>
      </p:sp>
    </p:spTree>
    <p:extLst>
      <p:ext uri="{BB962C8B-B14F-4D97-AF65-F5344CB8AC3E}">
        <p14:creationId xmlns:p14="http://schemas.microsoft.com/office/powerpoint/2010/main" val="16401174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74132" y="750850"/>
            <a:ext cx="10515600" cy="698461"/>
          </a:xfrm>
        </p:spPr>
        <p:txBody>
          <a:body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11%</a:t>
            </a:r>
            <a:endParaRPr lang="es-CO">
              <a:latin typeface="Oswald" panose="02000503000000000000" pitchFamily="2" charset="0"/>
            </a:endParaRPr>
          </a:p>
        </p:txBody>
      </p:sp>
      <p:sp>
        <p:nvSpPr>
          <p:cNvPr id="56" name="CuadroTexto 55"/>
          <p:cNvSpPr txBox="1"/>
          <p:nvPr/>
        </p:nvSpPr>
        <p:spPr>
          <a:xfrm>
            <a:off x="9998599" y="1467314"/>
            <a:ext cx="1794164" cy="338554"/>
          </a:xfrm>
          <a:prstGeom prst="rect">
            <a:avLst/>
          </a:prstGeom>
          <a:noFill/>
        </p:spPr>
        <p:txBody>
          <a:bodyPr wrap="square" rtlCol="0">
            <a:spAutoFit/>
          </a:bodyPr>
          <a:lstStyle/>
          <a:p>
            <a:pPr algn="ctr"/>
            <a:r>
              <a:rPr lang="es-ES" sz="1600">
                <a:solidFill>
                  <a:srgbClr val="A1CC3A"/>
                </a:solidFill>
                <a:latin typeface="Oswald" panose="02000503000000000000" pitchFamily="2" charset="0"/>
              </a:rPr>
              <a:t>DURACIÓN MES</a:t>
            </a:r>
            <a:endParaRPr lang="es-CO" sz="1600">
              <a:solidFill>
                <a:srgbClr val="A1CC3A"/>
              </a:solidFill>
              <a:latin typeface="Oswald" panose="02000503000000000000" pitchFamily="2" charset="0"/>
            </a:endParaRPr>
          </a:p>
        </p:txBody>
      </p:sp>
      <p:sp>
        <p:nvSpPr>
          <p:cNvPr id="57" name="CuadroTexto 56"/>
          <p:cNvSpPr txBox="1"/>
          <p:nvPr/>
        </p:nvSpPr>
        <p:spPr>
          <a:xfrm>
            <a:off x="9975947" y="1703050"/>
            <a:ext cx="1794164" cy="276999"/>
          </a:xfrm>
          <a:prstGeom prst="rect">
            <a:avLst/>
          </a:prstGeom>
          <a:noFill/>
        </p:spPr>
        <p:txBody>
          <a:bodyPr wrap="square" rtlCol="0">
            <a:spAutoFit/>
          </a:bodyPr>
          <a:lstStyle/>
          <a:p>
            <a:pPr algn="ctr"/>
            <a:r>
              <a:rPr lang="es-ES" sz="1200">
                <a:solidFill>
                  <a:srgbClr val="A1CC3A"/>
                </a:solidFill>
                <a:latin typeface="Oswald" panose="02000503000000000000" pitchFamily="2" charset="0"/>
              </a:rPr>
              <a:t>INICIO            FIN</a:t>
            </a:r>
            <a:endParaRPr lang="es-CO" sz="1200">
              <a:solidFill>
                <a:srgbClr val="A1CC3A"/>
              </a:solidFill>
              <a:latin typeface="Oswald" panose="02000503000000000000" pitchFamily="2" charset="0"/>
            </a:endParaRPr>
          </a:p>
        </p:txBody>
      </p:sp>
      <p:sp>
        <p:nvSpPr>
          <p:cNvPr id="58" name="Google Shape;968;p27"/>
          <p:cNvSpPr txBox="1"/>
          <p:nvPr/>
        </p:nvSpPr>
        <p:spPr>
          <a:xfrm>
            <a:off x="10315992" y="1904212"/>
            <a:ext cx="1597879" cy="27699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1              24   </a:t>
            </a:r>
            <a:endParaRPr sz="1200" spc="50">
              <a:latin typeface="Oswald" panose="02000503000000000000" pitchFamily="2" charset="0"/>
              <a:ea typeface="Dosis"/>
              <a:cs typeface="Dosis"/>
              <a:sym typeface="Dosis"/>
            </a:endParaRPr>
          </a:p>
        </p:txBody>
      </p:sp>
      <p:sp>
        <p:nvSpPr>
          <p:cNvPr id="59" name="Google Shape;968;p27"/>
          <p:cNvSpPr txBox="1"/>
          <p:nvPr/>
        </p:nvSpPr>
        <p:spPr>
          <a:xfrm>
            <a:off x="10330592" y="2444861"/>
            <a:ext cx="1597879" cy="277000"/>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12            24   </a:t>
            </a:r>
            <a:endParaRPr sz="1200" spc="50">
              <a:latin typeface="Oswald" panose="02000503000000000000" pitchFamily="2" charset="0"/>
              <a:ea typeface="Dosis"/>
              <a:cs typeface="Dosis"/>
              <a:sym typeface="Dosis"/>
            </a:endParaRPr>
          </a:p>
        </p:txBody>
      </p:sp>
      <p:sp>
        <p:nvSpPr>
          <p:cNvPr id="30" name="Google Shape;968;p27">
            <a:extLst>
              <a:ext uri="{FF2B5EF4-FFF2-40B4-BE49-F238E27FC236}">
                <a16:creationId xmlns:a16="http://schemas.microsoft.com/office/drawing/2014/main" id="{D72FA675-1C51-4735-93E5-57A98CA8EACE}"/>
              </a:ext>
            </a:extLst>
          </p:cNvPr>
          <p:cNvSpPr txBox="1"/>
          <p:nvPr/>
        </p:nvSpPr>
        <p:spPr>
          <a:xfrm>
            <a:off x="10330591" y="3053556"/>
            <a:ext cx="1597879" cy="277000"/>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3              24   </a:t>
            </a:r>
            <a:endParaRPr sz="1200" spc="50">
              <a:latin typeface="Oswald" panose="02000503000000000000" pitchFamily="2" charset="0"/>
              <a:ea typeface="Dosis"/>
              <a:cs typeface="Dosis"/>
              <a:sym typeface="Dosis"/>
            </a:endParaRPr>
          </a:p>
        </p:txBody>
      </p:sp>
      <p:sp>
        <p:nvSpPr>
          <p:cNvPr id="32" name="CuadroTexto 31">
            <a:extLst>
              <a:ext uri="{FF2B5EF4-FFF2-40B4-BE49-F238E27FC236}">
                <a16:creationId xmlns:a16="http://schemas.microsoft.com/office/drawing/2014/main" id="{223C6548-AF39-0E1B-DDD0-720366F6F2E3}"/>
              </a:ext>
            </a:extLst>
          </p:cNvPr>
          <p:cNvSpPr txBox="1"/>
          <p:nvPr/>
        </p:nvSpPr>
        <p:spPr>
          <a:xfrm>
            <a:off x="3594271" y="1830166"/>
            <a:ext cx="5920790" cy="584775"/>
          </a:xfrm>
          <a:prstGeom prst="rect">
            <a:avLst/>
          </a:prstGeom>
          <a:noFill/>
        </p:spPr>
        <p:txBody>
          <a:bodyPr wrap="square">
            <a:spAutoFit/>
          </a:bodyPr>
          <a:lstStyle/>
          <a:p>
            <a:pPr lvl="0" algn="just"/>
            <a:r>
              <a:rPr lang="es-ES" sz="1600">
                <a:latin typeface="Oswald" panose="02000503000000000000" pitchFamily="2" charset="0"/>
                <a:ea typeface="Roboto"/>
                <a:cs typeface="Roboto"/>
                <a:sym typeface="Roboto"/>
              </a:rPr>
              <a:t>Actividades de apropiación social de conocimiento relacionado con la electromovilidad fluvial y talleres participativos</a:t>
            </a:r>
          </a:p>
        </p:txBody>
      </p:sp>
      <p:sp>
        <p:nvSpPr>
          <p:cNvPr id="42" name="CuadroTexto 41">
            <a:extLst>
              <a:ext uri="{FF2B5EF4-FFF2-40B4-BE49-F238E27FC236}">
                <a16:creationId xmlns:a16="http://schemas.microsoft.com/office/drawing/2014/main" id="{5D7A7200-1ADF-D0A7-0963-B0C9D73FB2A1}"/>
              </a:ext>
            </a:extLst>
          </p:cNvPr>
          <p:cNvSpPr txBox="1"/>
          <p:nvPr/>
        </p:nvSpPr>
        <p:spPr>
          <a:xfrm>
            <a:off x="3594271" y="2491694"/>
            <a:ext cx="2859524" cy="338554"/>
          </a:xfrm>
          <a:prstGeom prst="rect">
            <a:avLst/>
          </a:prstGeom>
          <a:noFill/>
        </p:spPr>
        <p:txBody>
          <a:bodyPr wrap="square">
            <a:spAutoFit/>
          </a:bodyPr>
          <a:lstStyle/>
          <a:p>
            <a:pPr lvl="0"/>
            <a:r>
              <a:rPr lang="es-CO" sz="1600">
                <a:latin typeface="Oswald" panose="02000503000000000000" pitchFamily="2" charset="0"/>
                <a:ea typeface="Roboto"/>
                <a:cs typeface="Roboto"/>
                <a:sym typeface="Roboto"/>
              </a:rPr>
              <a:t>Curso de electromovilidad</a:t>
            </a:r>
          </a:p>
        </p:txBody>
      </p:sp>
      <p:sp>
        <p:nvSpPr>
          <p:cNvPr id="62" name="CuadroTexto 61">
            <a:extLst>
              <a:ext uri="{FF2B5EF4-FFF2-40B4-BE49-F238E27FC236}">
                <a16:creationId xmlns:a16="http://schemas.microsoft.com/office/drawing/2014/main" id="{15CA40BF-DBCA-F0C8-B57D-23FC3E80CD52}"/>
              </a:ext>
            </a:extLst>
          </p:cNvPr>
          <p:cNvSpPr txBox="1"/>
          <p:nvPr/>
        </p:nvSpPr>
        <p:spPr>
          <a:xfrm>
            <a:off x="3587720" y="3142609"/>
            <a:ext cx="2859523" cy="338554"/>
          </a:xfrm>
          <a:prstGeom prst="rect">
            <a:avLst/>
          </a:prstGeom>
          <a:noFill/>
        </p:spPr>
        <p:txBody>
          <a:bodyPr wrap="square">
            <a:spAutoFit/>
          </a:bodyPr>
          <a:lstStyle/>
          <a:p>
            <a:pPr lvl="0"/>
            <a:r>
              <a:rPr lang="es-CO" sz="1600">
                <a:latin typeface="Oswald" panose="02000503000000000000" pitchFamily="2" charset="0"/>
                <a:ea typeface="Roboto"/>
                <a:cs typeface="Roboto"/>
                <a:sym typeface="Roboto"/>
              </a:rPr>
              <a:t>Redacción de artículos científicos</a:t>
            </a:r>
          </a:p>
        </p:txBody>
      </p:sp>
      <p:sp>
        <p:nvSpPr>
          <p:cNvPr id="3" name="Google Shape;1631;p37">
            <a:extLst>
              <a:ext uri="{FF2B5EF4-FFF2-40B4-BE49-F238E27FC236}">
                <a16:creationId xmlns:a16="http://schemas.microsoft.com/office/drawing/2014/main" id="{F7E981A2-30A1-5DAD-D8AC-C6E1823F7862}"/>
              </a:ext>
            </a:extLst>
          </p:cNvPr>
          <p:cNvSpPr/>
          <p:nvPr/>
        </p:nvSpPr>
        <p:spPr>
          <a:xfrm rot="5400000">
            <a:off x="1458597" y="2506061"/>
            <a:ext cx="426927" cy="280197"/>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4" name="Google Shape;1632;p37">
            <a:extLst>
              <a:ext uri="{FF2B5EF4-FFF2-40B4-BE49-F238E27FC236}">
                <a16:creationId xmlns:a16="http://schemas.microsoft.com/office/drawing/2014/main" id="{BB28A58A-C4E4-234B-2AB1-B9E3391C926D}"/>
              </a:ext>
            </a:extLst>
          </p:cNvPr>
          <p:cNvSpPr/>
          <p:nvPr/>
        </p:nvSpPr>
        <p:spPr>
          <a:xfrm rot="5400000">
            <a:off x="1289362" y="2336822"/>
            <a:ext cx="426929" cy="618676"/>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 name="Google Shape;1636;p37">
            <a:extLst>
              <a:ext uri="{FF2B5EF4-FFF2-40B4-BE49-F238E27FC236}">
                <a16:creationId xmlns:a16="http://schemas.microsoft.com/office/drawing/2014/main" id="{4DF253A4-32F6-84F9-969A-71731F505EF1}"/>
              </a:ext>
            </a:extLst>
          </p:cNvPr>
          <p:cNvSpPr/>
          <p:nvPr/>
        </p:nvSpPr>
        <p:spPr>
          <a:xfrm>
            <a:off x="594743" y="2399610"/>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latin typeface="AlternateGotNo1D" panose="00000000000000000003" pitchFamily="2" charset="0"/>
                <a:ea typeface="Anton"/>
                <a:cs typeface="Anton"/>
                <a:sym typeface="Anton"/>
              </a:rPr>
              <a:t>17%</a:t>
            </a:r>
            <a:endParaRPr sz="2000" spc="50">
              <a:latin typeface="AlternateGotNo1D" panose="00000000000000000003" pitchFamily="2" charset="0"/>
              <a:ea typeface="Anton"/>
              <a:cs typeface="Anton"/>
              <a:sym typeface="Anton"/>
            </a:endParaRPr>
          </a:p>
        </p:txBody>
      </p:sp>
      <p:sp>
        <p:nvSpPr>
          <p:cNvPr id="6" name="Google Shape;1637;p37">
            <a:extLst>
              <a:ext uri="{FF2B5EF4-FFF2-40B4-BE49-F238E27FC236}">
                <a16:creationId xmlns:a16="http://schemas.microsoft.com/office/drawing/2014/main" id="{170E8637-5432-C944-DD35-635EE443699B}"/>
              </a:ext>
            </a:extLst>
          </p:cNvPr>
          <p:cNvSpPr/>
          <p:nvPr/>
        </p:nvSpPr>
        <p:spPr>
          <a:xfrm rot="5400000">
            <a:off x="1272651" y="1731704"/>
            <a:ext cx="436992" cy="618690"/>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7" name="Google Shape;1639;p37">
            <a:extLst>
              <a:ext uri="{FF2B5EF4-FFF2-40B4-BE49-F238E27FC236}">
                <a16:creationId xmlns:a16="http://schemas.microsoft.com/office/drawing/2014/main" id="{9208248C-C2C9-1766-9A40-372122652807}"/>
              </a:ext>
            </a:extLst>
          </p:cNvPr>
          <p:cNvSpPr/>
          <p:nvPr/>
        </p:nvSpPr>
        <p:spPr>
          <a:xfrm>
            <a:off x="119877" y="1872623"/>
            <a:ext cx="1293845" cy="305106"/>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dirty="0">
                <a:solidFill>
                  <a:schemeClr val="dk1"/>
                </a:solidFill>
                <a:latin typeface="AlternateGotNo1D"/>
                <a:ea typeface="Anton"/>
                <a:cs typeface="Anton"/>
                <a:sym typeface="Anton"/>
              </a:rPr>
              <a:t>70%</a:t>
            </a:r>
          </a:p>
        </p:txBody>
      </p:sp>
      <p:sp>
        <p:nvSpPr>
          <p:cNvPr id="8" name="Google Shape;1640;p37">
            <a:extLst>
              <a:ext uri="{FF2B5EF4-FFF2-40B4-BE49-F238E27FC236}">
                <a16:creationId xmlns:a16="http://schemas.microsoft.com/office/drawing/2014/main" id="{01962BD4-65F8-9588-6A7E-518A3C1B1FF1}"/>
              </a:ext>
            </a:extLst>
          </p:cNvPr>
          <p:cNvSpPr/>
          <p:nvPr/>
        </p:nvSpPr>
        <p:spPr>
          <a:xfrm rot="16200000" flipH="1">
            <a:off x="1278778" y="2969282"/>
            <a:ext cx="447815" cy="618677"/>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9" name="Google Shape;1641;p37">
            <a:extLst>
              <a:ext uri="{FF2B5EF4-FFF2-40B4-BE49-F238E27FC236}">
                <a16:creationId xmlns:a16="http://schemas.microsoft.com/office/drawing/2014/main" id="{54A58531-4C7E-5358-0B0B-4AE17D1D84BA}"/>
              </a:ext>
            </a:extLst>
          </p:cNvPr>
          <p:cNvSpPr/>
          <p:nvPr/>
        </p:nvSpPr>
        <p:spPr>
          <a:xfrm rot="16200000" flipH="1" flipV="1">
            <a:off x="1496528" y="3182656"/>
            <a:ext cx="447815" cy="183322"/>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0" name="Google Shape;1642;p37">
            <a:extLst>
              <a:ext uri="{FF2B5EF4-FFF2-40B4-BE49-F238E27FC236}">
                <a16:creationId xmlns:a16="http://schemas.microsoft.com/office/drawing/2014/main" id="{38250CF5-46A0-A3A8-E50C-AFDCC2D31520}"/>
              </a:ext>
            </a:extLst>
          </p:cNvPr>
          <p:cNvSpPr/>
          <p:nvPr/>
        </p:nvSpPr>
        <p:spPr>
          <a:xfrm flipH="1">
            <a:off x="604755" y="3039061"/>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20%</a:t>
            </a:r>
            <a:endParaRPr sz="2000" spc="50">
              <a:solidFill>
                <a:schemeClr val="dk1"/>
              </a:solidFill>
              <a:latin typeface="AlternateGotNo1D" panose="00000000000000000003" pitchFamily="2" charset="0"/>
              <a:ea typeface="Anton"/>
              <a:cs typeface="Anton"/>
              <a:sym typeface="Anton"/>
            </a:endParaRPr>
          </a:p>
        </p:txBody>
      </p:sp>
      <p:sp>
        <p:nvSpPr>
          <p:cNvPr id="11" name="Google Shape;1643;p37">
            <a:extLst>
              <a:ext uri="{FF2B5EF4-FFF2-40B4-BE49-F238E27FC236}">
                <a16:creationId xmlns:a16="http://schemas.microsoft.com/office/drawing/2014/main" id="{14933DB3-8F85-DAFA-3DDF-C6B82194BE67}"/>
              </a:ext>
            </a:extLst>
          </p:cNvPr>
          <p:cNvSpPr/>
          <p:nvPr/>
        </p:nvSpPr>
        <p:spPr>
          <a:xfrm rot="16200000" flipH="1">
            <a:off x="1277953" y="3609903"/>
            <a:ext cx="445427" cy="622715"/>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2" name="Google Shape;1644;p37">
            <a:extLst>
              <a:ext uri="{FF2B5EF4-FFF2-40B4-BE49-F238E27FC236}">
                <a16:creationId xmlns:a16="http://schemas.microsoft.com/office/drawing/2014/main" id="{858950E7-FAC8-300D-F327-46F0CD563A0A}"/>
              </a:ext>
            </a:extLst>
          </p:cNvPr>
          <p:cNvSpPr/>
          <p:nvPr/>
        </p:nvSpPr>
        <p:spPr>
          <a:xfrm rot="16200000" flipH="1">
            <a:off x="1534780" y="3873508"/>
            <a:ext cx="451012" cy="101088"/>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3" name="Google Shape;1645;p37">
            <a:extLst>
              <a:ext uri="{FF2B5EF4-FFF2-40B4-BE49-F238E27FC236}">
                <a16:creationId xmlns:a16="http://schemas.microsoft.com/office/drawing/2014/main" id="{235186F0-68F6-70E5-3D25-D8D1FABDE5D0}"/>
              </a:ext>
            </a:extLst>
          </p:cNvPr>
          <p:cNvSpPr/>
          <p:nvPr/>
        </p:nvSpPr>
        <p:spPr>
          <a:xfrm flipH="1">
            <a:off x="594743" y="3735820"/>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10%</a:t>
            </a:r>
            <a:endParaRPr sz="2000" spc="50">
              <a:solidFill>
                <a:schemeClr val="dk1"/>
              </a:solidFill>
              <a:latin typeface="AlternateGotNo1D" panose="00000000000000000003" pitchFamily="2" charset="0"/>
              <a:ea typeface="Anton"/>
              <a:cs typeface="Anton"/>
              <a:sym typeface="Anton"/>
            </a:endParaRPr>
          </a:p>
        </p:txBody>
      </p:sp>
      <p:sp>
        <p:nvSpPr>
          <p:cNvPr id="14" name="Google Shape;1632;p37">
            <a:extLst>
              <a:ext uri="{FF2B5EF4-FFF2-40B4-BE49-F238E27FC236}">
                <a16:creationId xmlns:a16="http://schemas.microsoft.com/office/drawing/2014/main" id="{F077D0A7-0E64-91FA-5A18-4C7354F05F18}"/>
              </a:ext>
            </a:extLst>
          </p:cNvPr>
          <p:cNvSpPr/>
          <p:nvPr/>
        </p:nvSpPr>
        <p:spPr>
          <a:xfrm rot="5400000">
            <a:off x="1281725" y="1729568"/>
            <a:ext cx="433495" cy="611098"/>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15" name="Google Shape;1634;p37">
            <a:extLst>
              <a:ext uri="{FF2B5EF4-FFF2-40B4-BE49-F238E27FC236}">
                <a16:creationId xmlns:a16="http://schemas.microsoft.com/office/drawing/2014/main" id="{C5EB679B-2B90-F210-594A-5ECA78F6EF74}"/>
              </a:ext>
            </a:extLst>
          </p:cNvPr>
          <p:cNvSpPr/>
          <p:nvPr/>
        </p:nvSpPr>
        <p:spPr>
          <a:xfrm>
            <a:off x="1962959" y="1823568"/>
            <a:ext cx="1408712"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5.1</a:t>
            </a:r>
            <a:endParaRPr sz="1400" spc="50">
              <a:solidFill>
                <a:schemeClr val="dk1"/>
              </a:solidFill>
              <a:latin typeface="Oswald" panose="02000503000000000000" pitchFamily="2" charset="0"/>
              <a:ea typeface="Anton"/>
              <a:cs typeface="Anton"/>
              <a:sym typeface="Anton"/>
            </a:endParaRPr>
          </a:p>
        </p:txBody>
      </p:sp>
      <p:sp>
        <p:nvSpPr>
          <p:cNvPr id="16" name="Google Shape;1647;p37">
            <a:extLst>
              <a:ext uri="{FF2B5EF4-FFF2-40B4-BE49-F238E27FC236}">
                <a16:creationId xmlns:a16="http://schemas.microsoft.com/office/drawing/2014/main" id="{0989568F-EF92-5ED0-4559-B597F963086B}"/>
              </a:ext>
            </a:extLst>
          </p:cNvPr>
          <p:cNvSpPr/>
          <p:nvPr/>
        </p:nvSpPr>
        <p:spPr>
          <a:xfrm>
            <a:off x="1962959" y="2431651"/>
            <a:ext cx="1408712"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5.2</a:t>
            </a:r>
            <a:endParaRPr sz="1400" spc="50">
              <a:solidFill>
                <a:schemeClr val="dk1"/>
              </a:solidFill>
              <a:latin typeface="Oswald" panose="02000503000000000000" pitchFamily="2" charset="0"/>
              <a:ea typeface="Anton"/>
              <a:cs typeface="Anton"/>
              <a:sym typeface="Anton"/>
            </a:endParaRPr>
          </a:p>
        </p:txBody>
      </p:sp>
      <p:sp>
        <p:nvSpPr>
          <p:cNvPr id="17" name="Google Shape;1650;p37">
            <a:extLst>
              <a:ext uri="{FF2B5EF4-FFF2-40B4-BE49-F238E27FC236}">
                <a16:creationId xmlns:a16="http://schemas.microsoft.com/office/drawing/2014/main" id="{ADFE40A4-B734-197A-3651-E01BE17A4E63}"/>
              </a:ext>
            </a:extLst>
          </p:cNvPr>
          <p:cNvSpPr/>
          <p:nvPr/>
        </p:nvSpPr>
        <p:spPr>
          <a:xfrm>
            <a:off x="1962960" y="3058989"/>
            <a:ext cx="1412376" cy="44781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5.3</a:t>
            </a:r>
            <a:endParaRPr sz="1400" spc="50">
              <a:solidFill>
                <a:schemeClr val="dk1"/>
              </a:solidFill>
              <a:latin typeface="Oswald" panose="02000503000000000000" pitchFamily="2" charset="0"/>
              <a:ea typeface="Anton"/>
              <a:cs typeface="Anton"/>
              <a:sym typeface="Anton"/>
            </a:endParaRPr>
          </a:p>
        </p:txBody>
      </p:sp>
      <p:sp>
        <p:nvSpPr>
          <p:cNvPr id="18" name="Google Shape;1653;p37">
            <a:extLst>
              <a:ext uri="{FF2B5EF4-FFF2-40B4-BE49-F238E27FC236}">
                <a16:creationId xmlns:a16="http://schemas.microsoft.com/office/drawing/2014/main" id="{296F3668-B432-71C9-0CB6-91E72B5B57F2}"/>
              </a:ext>
            </a:extLst>
          </p:cNvPr>
          <p:cNvSpPr/>
          <p:nvPr/>
        </p:nvSpPr>
        <p:spPr>
          <a:xfrm>
            <a:off x="1959295" y="3698132"/>
            <a:ext cx="1412376" cy="447815"/>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5.4</a:t>
            </a:r>
            <a:endParaRPr sz="1400" spc="50">
              <a:solidFill>
                <a:schemeClr val="dk1"/>
              </a:solidFill>
              <a:latin typeface="Oswald" panose="02000503000000000000" pitchFamily="2" charset="0"/>
              <a:ea typeface="Anton"/>
              <a:cs typeface="Anton"/>
              <a:sym typeface="Anton"/>
            </a:endParaRPr>
          </a:p>
        </p:txBody>
      </p:sp>
      <p:sp>
        <p:nvSpPr>
          <p:cNvPr id="20" name="Google Shape;1631;p37">
            <a:extLst>
              <a:ext uri="{FF2B5EF4-FFF2-40B4-BE49-F238E27FC236}">
                <a16:creationId xmlns:a16="http://schemas.microsoft.com/office/drawing/2014/main" id="{803DF039-08FD-FEB7-4BE4-B5F99B9D139D}"/>
              </a:ext>
            </a:extLst>
          </p:cNvPr>
          <p:cNvSpPr/>
          <p:nvPr/>
        </p:nvSpPr>
        <p:spPr>
          <a:xfrm rot="5400000">
            <a:off x="1573221" y="5169134"/>
            <a:ext cx="437583" cy="45719"/>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21" name="Google Shape;1632;p37">
            <a:extLst>
              <a:ext uri="{FF2B5EF4-FFF2-40B4-BE49-F238E27FC236}">
                <a16:creationId xmlns:a16="http://schemas.microsoft.com/office/drawing/2014/main" id="{196BFF5E-46DB-73BE-9C51-CB0524AC3D7D}"/>
              </a:ext>
            </a:extLst>
          </p:cNvPr>
          <p:cNvSpPr/>
          <p:nvPr/>
        </p:nvSpPr>
        <p:spPr>
          <a:xfrm rot="5400000">
            <a:off x="1276079" y="4878299"/>
            <a:ext cx="444485" cy="634289"/>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22" name="Google Shape;1636;p37">
            <a:extLst>
              <a:ext uri="{FF2B5EF4-FFF2-40B4-BE49-F238E27FC236}">
                <a16:creationId xmlns:a16="http://schemas.microsoft.com/office/drawing/2014/main" id="{53857A76-7D81-CDAA-DC22-85CC64F71D2F}"/>
              </a:ext>
            </a:extLst>
          </p:cNvPr>
          <p:cNvSpPr/>
          <p:nvPr/>
        </p:nvSpPr>
        <p:spPr>
          <a:xfrm>
            <a:off x="592707" y="4943697"/>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31" name="Google Shape;1637;p37">
            <a:extLst>
              <a:ext uri="{FF2B5EF4-FFF2-40B4-BE49-F238E27FC236}">
                <a16:creationId xmlns:a16="http://schemas.microsoft.com/office/drawing/2014/main" id="{8103829A-E7E8-C2A6-A2C8-0FB462F37C95}"/>
              </a:ext>
            </a:extLst>
          </p:cNvPr>
          <p:cNvSpPr/>
          <p:nvPr/>
        </p:nvSpPr>
        <p:spPr>
          <a:xfrm rot="5400000">
            <a:off x="1273588" y="4248246"/>
            <a:ext cx="447814" cy="626667"/>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34" name="Google Shape;1639;p37">
            <a:extLst>
              <a:ext uri="{FF2B5EF4-FFF2-40B4-BE49-F238E27FC236}">
                <a16:creationId xmlns:a16="http://schemas.microsoft.com/office/drawing/2014/main" id="{FAC74852-185F-0F8C-DBC7-5CF2559E2239}"/>
              </a:ext>
            </a:extLst>
          </p:cNvPr>
          <p:cNvSpPr/>
          <p:nvPr/>
        </p:nvSpPr>
        <p:spPr>
          <a:xfrm>
            <a:off x="594743" y="4329563"/>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solidFill>
                  <a:schemeClr val="dk1"/>
                </a:solidFill>
                <a:latin typeface="AlternateGotNo1D" panose="00000000000000000003" pitchFamily="2" charset="0"/>
                <a:ea typeface="Anton"/>
                <a:cs typeface="Anton"/>
                <a:sym typeface="Anton"/>
              </a:rPr>
              <a:t>0%</a:t>
            </a:r>
            <a:endParaRPr sz="2000" spc="50">
              <a:solidFill>
                <a:schemeClr val="dk1"/>
              </a:solidFill>
              <a:latin typeface="AlternateGotNo1D" panose="00000000000000000003" pitchFamily="2" charset="0"/>
              <a:ea typeface="Anton"/>
              <a:cs typeface="Anton"/>
              <a:sym typeface="Anton"/>
            </a:endParaRPr>
          </a:p>
        </p:txBody>
      </p:sp>
      <p:sp>
        <p:nvSpPr>
          <p:cNvPr id="35" name="Google Shape;1632;p37">
            <a:extLst>
              <a:ext uri="{FF2B5EF4-FFF2-40B4-BE49-F238E27FC236}">
                <a16:creationId xmlns:a16="http://schemas.microsoft.com/office/drawing/2014/main" id="{949F64AE-165E-0309-6F12-FB33EAA88DC5}"/>
              </a:ext>
            </a:extLst>
          </p:cNvPr>
          <p:cNvSpPr/>
          <p:nvPr/>
        </p:nvSpPr>
        <p:spPr>
          <a:xfrm rot="5400000">
            <a:off x="1571456" y="4539914"/>
            <a:ext cx="445426" cy="45719"/>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36" name="Google Shape;1634;p37">
            <a:extLst>
              <a:ext uri="{FF2B5EF4-FFF2-40B4-BE49-F238E27FC236}">
                <a16:creationId xmlns:a16="http://schemas.microsoft.com/office/drawing/2014/main" id="{0E71CFBA-0DD2-97B3-96D2-F8F6B8614C58}"/>
              </a:ext>
            </a:extLst>
          </p:cNvPr>
          <p:cNvSpPr/>
          <p:nvPr/>
        </p:nvSpPr>
        <p:spPr>
          <a:xfrm>
            <a:off x="1962958" y="4339292"/>
            <a:ext cx="1393251" cy="447815"/>
          </a:xfrm>
          <a:prstGeom prst="rect">
            <a:avLst/>
          </a:prstGeom>
          <a:solidFill>
            <a:srgbClr val="C6CBB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5.5</a:t>
            </a:r>
            <a:endParaRPr sz="1400" spc="50">
              <a:solidFill>
                <a:schemeClr val="dk1"/>
              </a:solidFill>
              <a:latin typeface="Oswald" panose="02000503000000000000" pitchFamily="2" charset="0"/>
              <a:ea typeface="Anton"/>
              <a:cs typeface="Anton"/>
              <a:sym typeface="Anton"/>
            </a:endParaRPr>
          </a:p>
        </p:txBody>
      </p:sp>
      <p:sp>
        <p:nvSpPr>
          <p:cNvPr id="37" name="Google Shape;1647;p37">
            <a:extLst>
              <a:ext uri="{FF2B5EF4-FFF2-40B4-BE49-F238E27FC236}">
                <a16:creationId xmlns:a16="http://schemas.microsoft.com/office/drawing/2014/main" id="{F7372DED-9E92-AFD8-9F4D-AD0F0427478B}"/>
              </a:ext>
            </a:extLst>
          </p:cNvPr>
          <p:cNvSpPr/>
          <p:nvPr/>
        </p:nvSpPr>
        <p:spPr>
          <a:xfrm>
            <a:off x="1947498" y="4973199"/>
            <a:ext cx="1400580" cy="447815"/>
          </a:xfrm>
          <a:prstGeom prst="rect">
            <a:avLst/>
          </a:prstGeom>
          <a:solidFill>
            <a:srgbClr val="54785E"/>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5.6</a:t>
            </a:r>
            <a:endParaRPr sz="1400" spc="50">
              <a:solidFill>
                <a:schemeClr val="dk1"/>
              </a:solidFill>
              <a:latin typeface="Oswald" panose="02000503000000000000" pitchFamily="2" charset="0"/>
              <a:ea typeface="Anton"/>
              <a:cs typeface="Anton"/>
              <a:sym typeface="Anton"/>
            </a:endParaRPr>
          </a:p>
        </p:txBody>
      </p:sp>
      <p:sp>
        <p:nvSpPr>
          <p:cNvPr id="38" name="CuadroTexto 37">
            <a:extLst>
              <a:ext uri="{FF2B5EF4-FFF2-40B4-BE49-F238E27FC236}">
                <a16:creationId xmlns:a16="http://schemas.microsoft.com/office/drawing/2014/main" id="{CB117DA2-7595-B26A-0239-6F95B511E7F1}"/>
              </a:ext>
            </a:extLst>
          </p:cNvPr>
          <p:cNvSpPr txBox="1"/>
          <p:nvPr/>
        </p:nvSpPr>
        <p:spPr>
          <a:xfrm>
            <a:off x="3588571" y="3815620"/>
            <a:ext cx="2079523" cy="338554"/>
          </a:xfrm>
          <a:prstGeom prst="rect">
            <a:avLst/>
          </a:prstGeom>
          <a:noFill/>
        </p:spPr>
        <p:txBody>
          <a:bodyPr wrap="square">
            <a:spAutoFit/>
          </a:bodyPr>
          <a:lstStyle/>
          <a:p>
            <a:pPr lvl="0" algn="just"/>
            <a:r>
              <a:rPr lang="es-ES" sz="1600">
                <a:latin typeface="Oswald" panose="02000503000000000000" pitchFamily="2" charset="0"/>
                <a:ea typeface="Roboto"/>
                <a:cs typeface="Roboto"/>
                <a:sym typeface="Roboto"/>
              </a:rPr>
              <a:t>Redacción del libro</a:t>
            </a:r>
          </a:p>
        </p:txBody>
      </p:sp>
      <p:sp>
        <p:nvSpPr>
          <p:cNvPr id="40" name="CuadroTexto 39">
            <a:extLst>
              <a:ext uri="{FF2B5EF4-FFF2-40B4-BE49-F238E27FC236}">
                <a16:creationId xmlns:a16="http://schemas.microsoft.com/office/drawing/2014/main" id="{674438A9-5AD8-8D32-C071-91C404FBF009}"/>
              </a:ext>
            </a:extLst>
          </p:cNvPr>
          <p:cNvSpPr txBox="1"/>
          <p:nvPr/>
        </p:nvSpPr>
        <p:spPr>
          <a:xfrm>
            <a:off x="3594291" y="4345414"/>
            <a:ext cx="5920770" cy="584775"/>
          </a:xfrm>
          <a:prstGeom prst="rect">
            <a:avLst/>
          </a:prstGeom>
          <a:noFill/>
        </p:spPr>
        <p:txBody>
          <a:bodyPr wrap="square">
            <a:spAutoFit/>
          </a:bodyPr>
          <a:lstStyle/>
          <a:p>
            <a:pPr lvl="0" algn="just"/>
            <a:r>
              <a:rPr lang="es-ES" sz="1600">
                <a:latin typeface="Oswald" panose="02000503000000000000" pitchFamily="2" charset="0"/>
                <a:ea typeface="Roboto"/>
                <a:cs typeface="Roboto"/>
                <a:sym typeface="Roboto"/>
              </a:rPr>
              <a:t>Divulgación de normativas técnicas aplicables para el diseño, construcción y operación de embarcaciones</a:t>
            </a:r>
          </a:p>
        </p:txBody>
      </p:sp>
      <p:sp>
        <p:nvSpPr>
          <p:cNvPr id="44" name="CuadroTexto 43">
            <a:extLst>
              <a:ext uri="{FF2B5EF4-FFF2-40B4-BE49-F238E27FC236}">
                <a16:creationId xmlns:a16="http://schemas.microsoft.com/office/drawing/2014/main" id="{26DBBD40-CCFC-010D-0EA7-FB50C712F95A}"/>
              </a:ext>
            </a:extLst>
          </p:cNvPr>
          <p:cNvSpPr txBox="1"/>
          <p:nvPr/>
        </p:nvSpPr>
        <p:spPr>
          <a:xfrm>
            <a:off x="3587720" y="4960979"/>
            <a:ext cx="5991966" cy="584775"/>
          </a:xfrm>
          <a:prstGeom prst="rect">
            <a:avLst/>
          </a:prstGeom>
          <a:noFill/>
        </p:spPr>
        <p:txBody>
          <a:bodyPr wrap="square">
            <a:spAutoFit/>
          </a:bodyPr>
          <a:lstStyle/>
          <a:p>
            <a:pPr algn="just"/>
            <a:r>
              <a:rPr lang="es-ES" sz="1600">
                <a:latin typeface="Oswald" panose="02000503000000000000" pitchFamily="2" charset="0"/>
                <a:ea typeface="Roboto"/>
                <a:cs typeface="Roboto"/>
                <a:sym typeface="Roboto"/>
              </a:rPr>
              <a:t>Generación de manual de operación y mantenimiento de embarcación fluvial eléctrica construida y su infraestructura de soporte</a:t>
            </a:r>
            <a:endParaRPr lang="es-CO" sz="1600">
              <a:latin typeface="Oswald" panose="02000503000000000000" pitchFamily="2" charset="0"/>
            </a:endParaRPr>
          </a:p>
        </p:txBody>
      </p:sp>
      <p:sp>
        <p:nvSpPr>
          <p:cNvPr id="46" name="Google Shape;968;p27">
            <a:extLst>
              <a:ext uri="{FF2B5EF4-FFF2-40B4-BE49-F238E27FC236}">
                <a16:creationId xmlns:a16="http://schemas.microsoft.com/office/drawing/2014/main" id="{5041DCC9-3E3F-5D02-4801-9A91860A5058}"/>
              </a:ext>
            </a:extLst>
          </p:cNvPr>
          <p:cNvSpPr txBox="1"/>
          <p:nvPr/>
        </p:nvSpPr>
        <p:spPr>
          <a:xfrm>
            <a:off x="10335491" y="3753719"/>
            <a:ext cx="1597879" cy="346127"/>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12            24   </a:t>
            </a:r>
            <a:endParaRPr sz="1200" spc="50">
              <a:latin typeface="Oswald" panose="02000503000000000000" pitchFamily="2" charset="0"/>
              <a:ea typeface="Dosis"/>
              <a:cs typeface="Dosis"/>
              <a:sym typeface="Dosis"/>
            </a:endParaRPr>
          </a:p>
        </p:txBody>
      </p:sp>
      <p:sp>
        <p:nvSpPr>
          <p:cNvPr id="48" name="Google Shape;968;p27">
            <a:extLst>
              <a:ext uri="{FF2B5EF4-FFF2-40B4-BE49-F238E27FC236}">
                <a16:creationId xmlns:a16="http://schemas.microsoft.com/office/drawing/2014/main" id="{0FA3E8C0-5F76-2CB3-98EA-B0B0F1384BA7}"/>
              </a:ext>
            </a:extLst>
          </p:cNvPr>
          <p:cNvSpPr txBox="1"/>
          <p:nvPr/>
        </p:nvSpPr>
        <p:spPr>
          <a:xfrm>
            <a:off x="10330591" y="4423079"/>
            <a:ext cx="1597879" cy="277000"/>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1               24   </a:t>
            </a:r>
            <a:endParaRPr sz="1200" spc="50">
              <a:latin typeface="Oswald" panose="02000503000000000000" pitchFamily="2" charset="0"/>
              <a:ea typeface="Dosis"/>
              <a:cs typeface="Dosis"/>
              <a:sym typeface="Dosis"/>
            </a:endParaRPr>
          </a:p>
        </p:txBody>
      </p:sp>
      <p:sp>
        <p:nvSpPr>
          <p:cNvPr id="50" name="Google Shape;968;p27">
            <a:extLst>
              <a:ext uri="{FF2B5EF4-FFF2-40B4-BE49-F238E27FC236}">
                <a16:creationId xmlns:a16="http://schemas.microsoft.com/office/drawing/2014/main" id="{BB3D965D-47A9-DAF5-C4A4-C6F0525B850D}"/>
              </a:ext>
            </a:extLst>
          </p:cNvPr>
          <p:cNvSpPr txBox="1"/>
          <p:nvPr/>
        </p:nvSpPr>
        <p:spPr>
          <a:xfrm>
            <a:off x="10330591" y="5064709"/>
            <a:ext cx="1597879" cy="277001"/>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16              22   </a:t>
            </a:r>
            <a:endParaRPr sz="1200" spc="50">
              <a:latin typeface="Oswald" panose="02000503000000000000" pitchFamily="2" charset="0"/>
              <a:ea typeface="Dosis"/>
              <a:cs typeface="Dosis"/>
              <a:sym typeface="Dosis"/>
            </a:endParaRPr>
          </a:p>
        </p:txBody>
      </p:sp>
      <p:sp>
        <p:nvSpPr>
          <p:cNvPr id="51" name="CuadroTexto 50">
            <a:extLst>
              <a:ext uri="{FF2B5EF4-FFF2-40B4-BE49-F238E27FC236}">
                <a16:creationId xmlns:a16="http://schemas.microsoft.com/office/drawing/2014/main" id="{64D05064-01DA-A3EC-7053-8A1C68EE6FB1}"/>
              </a:ext>
            </a:extLst>
          </p:cNvPr>
          <p:cNvSpPr txBox="1"/>
          <p:nvPr/>
        </p:nvSpPr>
        <p:spPr>
          <a:xfrm>
            <a:off x="3566412" y="5618195"/>
            <a:ext cx="5948649" cy="584775"/>
          </a:xfrm>
          <a:prstGeom prst="rect">
            <a:avLst/>
          </a:prstGeom>
          <a:noFill/>
        </p:spPr>
        <p:txBody>
          <a:bodyPr wrap="square">
            <a:spAutoFit/>
          </a:bodyPr>
          <a:lstStyle>
            <a:defPPr>
              <a:defRPr lang="es-CO"/>
            </a:defPPr>
            <a:lvl1pPr algn="just">
              <a:defRPr sz="1200">
                <a:latin typeface="Oswald" panose="02000503000000000000" pitchFamily="2" charset="0"/>
                <a:ea typeface="Roboto"/>
                <a:cs typeface="Roboto"/>
              </a:defRPr>
            </a:lvl1pPr>
          </a:lstStyle>
          <a:p>
            <a:r>
              <a:rPr lang="es-ES" sz="1600">
                <a:sym typeface="Roboto"/>
              </a:rPr>
              <a:t>Socialización de resultados ante las autoridades y partes interesadas del transporte fluvial</a:t>
            </a:r>
            <a:endParaRPr lang="es-CO" sz="1600">
              <a:sym typeface="Roboto"/>
            </a:endParaRPr>
          </a:p>
        </p:txBody>
      </p:sp>
      <p:sp>
        <p:nvSpPr>
          <p:cNvPr id="52" name="Google Shape;1640;p37">
            <a:extLst>
              <a:ext uri="{FF2B5EF4-FFF2-40B4-BE49-F238E27FC236}">
                <a16:creationId xmlns:a16="http://schemas.microsoft.com/office/drawing/2014/main" id="{1F04ECFC-A26A-FC53-E65B-F6E58EF3C0A3}"/>
              </a:ext>
            </a:extLst>
          </p:cNvPr>
          <p:cNvSpPr/>
          <p:nvPr/>
        </p:nvSpPr>
        <p:spPr>
          <a:xfrm rot="16200000" flipH="1">
            <a:off x="1259060" y="5532764"/>
            <a:ext cx="447815" cy="618677"/>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3" name="Google Shape;1641;p37">
            <a:extLst>
              <a:ext uri="{FF2B5EF4-FFF2-40B4-BE49-F238E27FC236}">
                <a16:creationId xmlns:a16="http://schemas.microsoft.com/office/drawing/2014/main" id="{EF4BDD13-9A43-3ABE-246F-05969B92DF18}"/>
              </a:ext>
            </a:extLst>
          </p:cNvPr>
          <p:cNvSpPr/>
          <p:nvPr/>
        </p:nvSpPr>
        <p:spPr>
          <a:xfrm rot="16200000" flipH="1">
            <a:off x="1264404" y="5533615"/>
            <a:ext cx="444485" cy="618768"/>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54" name="Google Shape;1642;p37">
            <a:extLst>
              <a:ext uri="{FF2B5EF4-FFF2-40B4-BE49-F238E27FC236}">
                <a16:creationId xmlns:a16="http://schemas.microsoft.com/office/drawing/2014/main" id="{8E96628C-908A-7FA8-C4AA-8F3552BA6BFA}"/>
              </a:ext>
            </a:extLst>
          </p:cNvPr>
          <p:cNvSpPr/>
          <p:nvPr/>
        </p:nvSpPr>
        <p:spPr>
          <a:xfrm flipH="1">
            <a:off x="357736" y="5602543"/>
            <a:ext cx="811854"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dirty="0">
                <a:latin typeface="AlternateGotNo1D"/>
                <a:ea typeface="Anton"/>
                <a:cs typeface="Anton"/>
                <a:sym typeface="Anton"/>
              </a:rPr>
              <a:t>50%</a:t>
            </a:r>
          </a:p>
        </p:txBody>
      </p:sp>
      <p:sp>
        <p:nvSpPr>
          <p:cNvPr id="55" name="Google Shape;1650;p37">
            <a:extLst>
              <a:ext uri="{FF2B5EF4-FFF2-40B4-BE49-F238E27FC236}">
                <a16:creationId xmlns:a16="http://schemas.microsoft.com/office/drawing/2014/main" id="{F41C0D00-8272-6738-0EC4-A1A4459E0FAB}"/>
              </a:ext>
            </a:extLst>
          </p:cNvPr>
          <p:cNvSpPr/>
          <p:nvPr/>
        </p:nvSpPr>
        <p:spPr>
          <a:xfrm>
            <a:off x="1943242" y="5622471"/>
            <a:ext cx="1412376" cy="447815"/>
          </a:xfrm>
          <a:prstGeom prst="rect">
            <a:avLst/>
          </a:prstGeom>
          <a:solidFill>
            <a:srgbClr val="E9CCAA"/>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5.7</a:t>
            </a:r>
            <a:endParaRPr sz="1400" spc="50">
              <a:solidFill>
                <a:schemeClr val="dk1"/>
              </a:solidFill>
              <a:latin typeface="Oswald" panose="02000503000000000000" pitchFamily="2" charset="0"/>
              <a:ea typeface="Anton"/>
              <a:cs typeface="Anton"/>
              <a:sym typeface="Anton"/>
            </a:endParaRPr>
          </a:p>
        </p:txBody>
      </p:sp>
      <p:sp>
        <p:nvSpPr>
          <p:cNvPr id="61" name="Google Shape;1643;p37">
            <a:extLst>
              <a:ext uri="{FF2B5EF4-FFF2-40B4-BE49-F238E27FC236}">
                <a16:creationId xmlns:a16="http://schemas.microsoft.com/office/drawing/2014/main" id="{EE0DF075-65D8-1EB5-3D97-0871B5CB6B48}"/>
              </a:ext>
            </a:extLst>
          </p:cNvPr>
          <p:cNvSpPr/>
          <p:nvPr/>
        </p:nvSpPr>
        <p:spPr>
          <a:xfrm rot="16200000" flipH="1">
            <a:off x="1257384" y="6187034"/>
            <a:ext cx="445427" cy="622715"/>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68" name="Google Shape;1644;p37">
            <a:extLst>
              <a:ext uri="{FF2B5EF4-FFF2-40B4-BE49-F238E27FC236}">
                <a16:creationId xmlns:a16="http://schemas.microsoft.com/office/drawing/2014/main" id="{A2AC54F4-CD0A-33EC-CED8-F8DB2D43662F}"/>
              </a:ext>
            </a:extLst>
          </p:cNvPr>
          <p:cNvSpPr/>
          <p:nvPr/>
        </p:nvSpPr>
        <p:spPr>
          <a:xfrm rot="16200000" flipH="1">
            <a:off x="1435606" y="6372033"/>
            <a:ext cx="451012" cy="258299"/>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spc="50">
              <a:latin typeface="AlternateGotNo1D" panose="00000000000000000003" pitchFamily="2" charset="0"/>
            </a:endParaRPr>
          </a:p>
        </p:txBody>
      </p:sp>
      <p:sp>
        <p:nvSpPr>
          <p:cNvPr id="69" name="Google Shape;1645;p37">
            <a:extLst>
              <a:ext uri="{FF2B5EF4-FFF2-40B4-BE49-F238E27FC236}">
                <a16:creationId xmlns:a16="http://schemas.microsoft.com/office/drawing/2014/main" id="{A8861C3F-76CA-B9B0-F8EB-18A9050DD7EF}"/>
              </a:ext>
            </a:extLst>
          </p:cNvPr>
          <p:cNvSpPr/>
          <p:nvPr/>
        </p:nvSpPr>
        <p:spPr>
          <a:xfrm flipH="1">
            <a:off x="574174" y="6312951"/>
            <a:ext cx="584553" cy="410954"/>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2000" spc="50">
                <a:latin typeface="AlternateGotNo1D" panose="00000000000000000003" pitchFamily="2" charset="0"/>
                <a:ea typeface="Anton"/>
                <a:cs typeface="Anton"/>
                <a:sym typeface="Anton"/>
              </a:rPr>
              <a:t>17%</a:t>
            </a:r>
            <a:endParaRPr sz="2000" spc="50">
              <a:latin typeface="AlternateGotNo1D" panose="00000000000000000003" pitchFamily="2" charset="0"/>
              <a:ea typeface="Anton"/>
              <a:cs typeface="Anton"/>
              <a:sym typeface="Anton"/>
            </a:endParaRPr>
          </a:p>
        </p:txBody>
      </p:sp>
      <p:sp>
        <p:nvSpPr>
          <p:cNvPr id="70" name="Google Shape;1653;p37">
            <a:extLst>
              <a:ext uri="{FF2B5EF4-FFF2-40B4-BE49-F238E27FC236}">
                <a16:creationId xmlns:a16="http://schemas.microsoft.com/office/drawing/2014/main" id="{015B6810-DB18-C3D1-9EB4-AF5BF0F1AB44}"/>
              </a:ext>
            </a:extLst>
          </p:cNvPr>
          <p:cNvSpPr/>
          <p:nvPr/>
        </p:nvSpPr>
        <p:spPr>
          <a:xfrm>
            <a:off x="1938726" y="6275263"/>
            <a:ext cx="1412376" cy="447815"/>
          </a:xfrm>
          <a:prstGeom prst="rect">
            <a:avLst/>
          </a:prstGeom>
          <a:solidFill>
            <a:srgbClr val="E1D6CD"/>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400" spc="50">
                <a:solidFill>
                  <a:schemeClr val="dk1"/>
                </a:solidFill>
                <a:latin typeface="Oswald" panose="02000503000000000000" pitchFamily="2" charset="0"/>
                <a:ea typeface="Anton"/>
                <a:cs typeface="Anton"/>
                <a:sym typeface="Anton"/>
              </a:rPr>
              <a:t>Actividad 5.8</a:t>
            </a:r>
            <a:endParaRPr sz="1400" spc="50">
              <a:solidFill>
                <a:schemeClr val="dk1"/>
              </a:solidFill>
              <a:latin typeface="Oswald" panose="02000503000000000000" pitchFamily="2" charset="0"/>
              <a:ea typeface="Anton"/>
              <a:cs typeface="Anton"/>
              <a:sym typeface="Anton"/>
            </a:endParaRPr>
          </a:p>
        </p:txBody>
      </p:sp>
      <p:sp>
        <p:nvSpPr>
          <p:cNvPr id="72" name="CuadroTexto 71">
            <a:extLst>
              <a:ext uri="{FF2B5EF4-FFF2-40B4-BE49-F238E27FC236}">
                <a16:creationId xmlns:a16="http://schemas.microsoft.com/office/drawing/2014/main" id="{AFFC21DB-2F52-6149-67A1-E5D30E864635}"/>
              </a:ext>
            </a:extLst>
          </p:cNvPr>
          <p:cNvSpPr txBox="1"/>
          <p:nvPr/>
        </p:nvSpPr>
        <p:spPr>
          <a:xfrm>
            <a:off x="3587720" y="6348450"/>
            <a:ext cx="5927341" cy="338554"/>
          </a:xfrm>
          <a:prstGeom prst="rect">
            <a:avLst/>
          </a:prstGeom>
          <a:noFill/>
        </p:spPr>
        <p:txBody>
          <a:bodyPr wrap="square">
            <a:spAutoFit/>
          </a:bodyPr>
          <a:lstStyle>
            <a:defPPr>
              <a:defRPr lang="es-CO"/>
            </a:defPPr>
            <a:lvl1pPr algn="just">
              <a:defRPr sz="1200">
                <a:latin typeface="Oswald" panose="02000503000000000000" pitchFamily="2" charset="0"/>
                <a:ea typeface="Roboto"/>
                <a:cs typeface="Roboto"/>
              </a:defRPr>
            </a:lvl1pPr>
          </a:lstStyle>
          <a:p>
            <a:r>
              <a:rPr lang="es-ES" sz="1600">
                <a:sym typeface="Roboto"/>
              </a:rPr>
              <a:t>Apoyo a la formación doctoral</a:t>
            </a:r>
          </a:p>
        </p:txBody>
      </p:sp>
      <p:sp>
        <p:nvSpPr>
          <p:cNvPr id="75" name="Google Shape;968;p27">
            <a:extLst>
              <a:ext uri="{FF2B5EF4-FFF2-40B4-BE49-F238E27FC236}">
                <a16:creationId xmlns:a16="http://schemas.microsoft.com/office/drawing/2014/main" id="{DA4092C5-F963-841F-B593-287EAFDA8DC9}"/>
              </a:ext>
            </a:extLst>
          </p:cNvPr>
          <p:cNvSpPr txBox="1"/>
          <p:nvPr/>
        </p:nvSpPr>
        <p:spPr>
          <a:xfrm>
            <a:off x="10330591" y="5669520"/>
            <a:ext cx="1597879" cy="27699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1               24   </a:t>
            </a:r>
            <a:endParaRPr sz="1200" spc="50">
              <a:latin typeface="Oswald" panose="02000503000000000000" pitchFamily="2" charset="0"/>
              <a:ea typeface="Dosis"/>
              <a:cs typeface="Dosis"/>
              <a:sym typeface="Dosis"/>
            </a:endParaRPr>
          </a:p>
        </p:txBody>
      </p:sp>
      <p:sp>
        <p:nvSpPr>
          <p:cNvPr id="76" name="Google Shape;968;p27">
            <a:extLst>
              <a:ext uri="{FF2B5EF4-FFF2-40B4-BE49-F238E27FC236}">
                <a16:creationId xmlns:a16="http://schemas.microsoft.com/office/drawing/2014/main" id="{2A33C330-7EF8-DFC3-1C38-B6F952471CB3}"/>
              </a:ext>
            </a:extLst>
          </p:cNvPr>
          <p:cNvSpPr txBox="1"/>
          <p:nvPr/>
        </p:nvSpPr>
        <p:spPr>
          <a:xfrm>
            <a:off x="10363342" y="6379227"/>
            <a:ext cx="1597879" cy="276999"/>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z="1200" spc="50">
                <a:latin typeface="Oswald" panose="02000503000000000000" pitchFamily="2" charset="0"/>
                <a:ea typeface="Dosis"/>
                <a:cs typeface="Dosis"/>
                <a:sym typeface="Dosis"/>
              </a:rPr>
              <a:t>   1              24   </a:t>
            </a:r>
            <a:endParaRPr sz="1200" spc="50">
              <a:latin typeface="Oswald" panose="02000503000000000000" pitchFamily="2" charset="0"/>
              <a:ea typeface="Dosis"/>
              <a:cs typeface="Dosis"/>
              <a:sym typeface="Dosis"/>
            </a:endParaRPr>
          </a:p>
        </p:txBody>
      </p:sp>
    </p:spTree>
    <p:extLst>
      <p:ext uri="{BB962C8B-B14F-4D97-AF65-F5344CB8AC3E}">
        <p14:creationId xmlns:p14="http://schemas.microsoft.com/office/powerpoint/2010/main" val="28774894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a:t>
            </a:r>
            <a:endParaRPr lang="es-CO">
              <a:solidFill>
                <a:srgbClr val="A1CC3A"/>
              </a:solidFill>
              <a:latin typeface="Oswald" panose="02000503000000000000" pitchFamily="2" charset="0"/>
            </a:endParaRPr>
          </a:p>
        </p:txBody>
      </p:sp>
      <p:sp>
        <p:nvSpPr>
          <p:cNvPr id="9" name="CuadroTexto 8">
            <a:extLst>
              <a:ext uri="{FF2B5EF4-FFF2-40B4-BE49-F238E27FC236}">
                <a16:creationId xmlns:a16="http://schemas.microsoft.com/office/drawing/2014/main" id="{C9A383AA-CFFD-8D90-56EA-6AA34FBB35E0}"/>
              </a:ext>
            </a:extLst>
          </p:cNvPr>
          <p:cNvSpPr txBox="1"/>
          <p:nvPr/>
        </p:nvSpPr>
        <p:spPr>
          <a:xfrm>
            <a:off x="1074132" y="1911719"/>
            <a:ext cx="7822409" cy="523220"/>
          </a:xfrm>
          <a:prstGeom prst="rect">
            <a:avLst/>
          </a:prstGeom>
          <a:noFill/>
        </p:spPr>
        <p:txBody>
          <a:bodyPr wrap="square">
            <a:spAutoFit/>
          </a:bodyPr>
          <a:lstStyle/>
          <a:p>
            <a:pPr algn="just"/>
            <a:r>
              <a:rPr lang="es-ES" sz="2800">
                <a:latin typeface="Oswald" panose="02000503000000000000" pitchFamily="2" charset="0"/>
              </a:rPr>
              <a:t>Vinculación de estudiantes y jóvenes investigadores</a:t>
            </a:r>
            <a:endParaRPr lang="es-CO" sz="2800">
              <a:latin typeface="Oswald" panose="02000503000000000000" pitchFamily="2" charset="0"/>
            </a:endParaRPr>
          </a:p>
        </p:txBody>
      </p:sp>
      <p:graphicFrame>
        <p:nvGraphicFramePr>
          <p:cNvPr id="8" name="Tabla 9">
            <a:extLst>
              <a:ext uri="{FF2B5EF4-FFF2-40B4-BE49-F238E27FC236}">
                <a16:creationId xmlns:a16="http://schemas.microsoft.com/office/drawing/2014/main" id="{526585EA-3AFE-11E6-DFD5-5DBDF8F57368}"/>
              </a:ext>
            </a:extLst>
          </p:cNvPr>
          <p:cNvGraphicFramePr>
            <a:graphicFrameLocks noGrp="1"/>
          </p:cNvGraphicFramePr>
          <p:nvPr>
            <p:extLst>
              <p:ext uri="{D42A27DB-BD31-4B8C-83A1-F6EECF244321}">
                <p14:modId xmlns:p14="http://schemas.microsoft.com/office/powerpoint/2010/main" val="3956613657"/>
              </p:ext>
            </p:extLst>
          </p:nvPr>
        </p:nvGraphicFramePr>
        <p:xfrm>
          <a:off x="1074132" y="2914922"/>
          <a:ext cx="9926805" cy="1854200"/>
        </p:xfrm>
        <a:graphic>
          <a:graphicData uri="http://schemas.openxmlformats.org/drawingml/2006/table">
            <a:tbl>
              <a:tblPr firstRow="1" bandRow="1">
                <a:tableStyleId>{5C22544A-7EE6-4342-B048-85BDC9FD1C3A}</a:tableStyleId>
              </a:tblPr>
              <a:tblGrid>
                <a:gridCol w="2639739">
                  <a:extLst>
                    <a:ext uri="{9D8B030D-6E8A-4147-A177-3AD203B41FA5}">
                      <a16:colId xmlns:a16="http://schemas.microsoft.com/office/drawing/2014/main" val="2081245819"/>
                    </a:ext>
                  </a:extLst>
                </a:gridCol>
                <a:gridCol w="3418449">
                  <a:extLst>
                    <a:ext uri="{9D8B030D-6E8A-4147-A177-3AD203B41FA5}">
                      <a16:colId xmlns:a16="http://schemas.microsoft.com/office/drawing/2014/main" val="3736735779"/>
                    </a:ext>
                  </a:extLst>
                </a:gridCol>
                <a:gridCol w="1069145">
                  <a:extLst>
                    <a:ext uri="{9D8B030D-6E8A-4147-A177-3AD203B41FA5}">
                      <a16:colId xmlns:a16="http://schemas.microsoft.com/office/drawing/2014/main" val="126987457"/>
                    </a:ext>
                  </a:extLst>
                </a:gridCol>
                <a:gridCol w="1463040">
                  <a:extLst>
                    <a:ext uri="{9D8B030D-6E8A-4147-A177-3AD203B41FA5}">
                      <a16:colId xmlns:a16="http://schemas.microsoft.com/office/drawing/2014/main" val="2842661395"/>
                    </a:ext>
                  </a:extLst>
                </a:gridCol>
                <a:gridCol w="1336432">
                  <a:extLst>
                    <a:ext uri="{9D8B030D-6E8A-4147-A177-3AD203B41FA5}">
                      <a16:colId xmlns:a16="http://schemas.microsoft.com/office/drawing/2014/main" val="177017696"/>
                    </a:ext>
                  </a:extLst>
                </a:gridCol>
              </a:tblGrid>
              <a:tr h="370840">
                <a:tc>
                  <a:txBody>
                    <a:bodyPr/>
                    <a:lstStyle/>
                    <a:p>
                      <a:pPr algn="ctr"/>
                      <a:r>
                        <a:rPr lang="es-ES">
                          <a:solidFill>
                            <a:schemeClr val="tx1"/>
                          </a:solidFill>
                          <a:latin typeface="Oswald" panose="02000503000000000000" pitchFamily="2" charset="0"/>
                        </a:rPr>
                        <a:t>Rol</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Nombre</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Informe</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Ponencia</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Artículo</a:t>
                      </a:r>
                      <a:endParaRPr lang="es-CO">
                        <a:solidFill>
                          <a:schemeClr val="tx1"/>
                        </a:solidFill>
                        <a:latin typeface="Oswald" panose="02000503000000000000" pitchFamily="2" charset="0"/>
                      </a:endParaRPr>
                    </a:p>
                  </a:txBody>
                  <a:tcPr>
                    <a:noFill/>
                  </a:tcPr>
                </a:tc>
                <a:extLst>
                  <a:ext uri="{0D108BD9-81ED-4DB2-BD59-A6C34878D82A}">
                    <a16:rowId xmlns:a16="http://schemas.microsoft.com/office/drawing/2014/main" val="582873398"/>
                  </a:ext>
                </a:extLst>
              </a:tr>
              <a:tr h="370840">
                <a:tc>
                  <a:txBody>
                    <a:bodyPr/>
                    <a:lstStyle/>
                    <a:p>
                      <a:pPr algn="ctr"/>
                      <a:r>
                        <a:rPr lang="es-ES">
                          <a:solidFill>
                            <a:schemeClr val="tx1"/>
                          </a:solidFill>
                          <a:latin typeface="Oswald" panose="02000503000000000000" pitchFamily="2" charset="0"/>
                        </a:rPr>
                        <a:t>Estudiante de Doctorado</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Yamileth Aguirre Restrepo </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extLst>
                  <a:ext uri="{0D108BD9-81ED-4DB2-BD59-A6C34878D82A}">
                    <a16:rowId xmlns:a16="http://schemas.microsoft.com/office/drawing/2014/main" val="3335567434"/>
                  </a:ext>
                </a:extLst>
              </a:tr>
              <a:tr h="370840">
                <a:tc>
                  <a:txBody>
                    <a:bodyPr/>
                    <a:lstStyle/>
                    <a:p>
                      <a:pPr algn="ctr"/>
                      <a:r>
                        <a:rPr lang="es-ES">
                          <a:solidFill>
                            <a:schemeClr val="tx1"/>
                          </a:solidFill>
                          <a:latin typeface="Oswald" panose="02000503000000000000" pitchFamily="2" charset="0"/>
                        </a:rPr>
                        <a:t>Estudiante de Maestría</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Leonardo Bohórquez Maldonado</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extLst>
                  <a:ext uri="{0D108BD9-81ED-4DB2-BD59-A6C34878D82A}">
                    <a16:rowId xmlns:a16="http://schemas.microsoft.com/office/drawing/2014/main" val="1899384652"/>
                  </a:ext>
                </a:extLst>
              </a:tr>
              <a:tr h="370840">
                <a:tc>
                  <a:txBody>
                    <a:bodyPr/>
                    <a:lstStyle/>
                    <a:p>
                      <a:pPr algn="ctr"/>
                      <a:r>
                        <a:rPr lang="es-ES">
                          <a:solidFill>
                            <a:schemeClr val="tx1"/>
                          </a:solidFill>
                          <a:latin typeface="Oswald" panose="02000503000000000000" pitchFamily="2" charset="0"/>
                        </a:rPr>
                        <a:t>Joven Investigador</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Silvana Consuelo Castañeda Pérez</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endParaRPr lang="es-CO">
                        <a:solidFill>
                          <a:schemeClr val="tx1"/>
                        </a:solidFill>
                        <a:latin typeface="Oswald" panose="02000503000000000000" pitchFamily="2" charset="0"/>
                      </a:endParaRPr>
                    </a:p>
                  </a:txBody>
                  <a:tcPr>
                    <a:noFill/>
                  </a:tcPr>
                </a:tc>
                <a:tc>
                  <a:txBody>
                    <a:bodyPr/>
                    <a:lstStyle/>
                    <a:p>
                      <a:pPr algn="ctr"/>
                      <a:endParaRPr lang="es-CO">
                        <a:solidFill>
                          <a:schemeClr val="tx1"/>
                        </a:solidFill>
                        <a:latin typeface="Oswald" panose="02000503000000000000" pitchFamily="2" charset="0"/>
                      </a:endParaRPr>
                    </a:p>
                  </a:txBody>
                  <a:tcPr>
                    <a:noFill/>
                  </a:tcPr>
                </a:tc>
                <a:extLst>
                  <a:ext uri="{0D108BD9-81ED-4DB2-BD59-A6C34878D82A}">
                    <a16:rowId xmlns:a16="http://schemas.microsoft.com/office/drawing/2014/main" val="1778450815"/>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
                          <a:solidFill>
                            <a:schemeClr val="tx1"/>
                          </a:solidFill>
                          <a:latin typeface="Oswald" panose="02000503000000000000" pitchFamily="2" charset="0"/>
                        </a:rPr>
                        <a:t>Joven Investigador</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Nora Carolina Romero Sierra</a:t>
                      </a:r>
                      <a:endParaRPr lang="es-CO">
                        <a:solidFill>
                          <a:schemeClr val="tx1"/>
                        </a:solidFill>
                        <a:latin typeface="Oswald" panose="02000503000000000000" pitchFamily="2" charset="0"/>
                      </a:endParaRPr>
                    </a:p>
                  </a:txBody>
                  <a:tcPr>
                    <a:noFill/>
                  </a:tcPr>
                </a:tc>
                <a:tc>
                  <a:txBody>
                    <a:bodyPr/>
                    <a:lstStyle/>
                    <a:p>
                      <a:pPr algn="ctr"/>
                      <a:r>
                        <a:rPr lang="es-ES">
                          <a:solidFill>
                            <a:schemeClr val="tx1"/>
                          </a:solidFill>
                          <a:latin typeface="Oswald" panose="02000503000000000000" pitchFamily="2" charset="0"/>
                        </a:rPr>
                        <a:t>X</a:t>
                      </a:r>
                      <a:endParaRPr lang="es-CO">
                        <a:solidFill>
                          <a:schemeClr val="tx1"/>
                        </a:solidFill>
                        <a:latin typeface="Oswald" panose="02000503000000000000" pitchFamily="2" charset="0"/>
                      </a:endParaRPr>
                    </a:p>
                  </a:txBody>
                  <a:tcPr>
                    <a:noFill/>
                  </a:tcPr>
                </a:tc>
                <a:tc>
                  <a:txBody>
                    <a:bodyPr/>
                    <a:lstStyle/>
                    <a:p>
                      <a:pPr algn="ctr"/>
                      <a:endParaRPr lang="es-CO">
                        <a:solidFill>
                          <a:schemeClr val="tx1"/>
                        </a:solidFill>
                        <a:latin typeface="Oswald" panose="02000503000000000000" pitchFamily="2" charset="0"/>
                      </a:endParaRPr>
                    </a:p>
                  </a:txBody>
                  <a:tcPr>
                    <a:noFill/>
                  </a:tcPr>
                </a:tc>
                <a:tc>
                  <a:txBody>
                    <a:bodyPr/>
                    <a:lstStyle/>
                    <a:p>
                      <a:pPr algn="ctr"/>
                      <a:endParaRPr lang="es-CO">
                        <a:solidFill>
                          <a:schemeClr val="tx1"/>
                        </a:solidFill>
                        <a:latin typeface="Oswald" panose="02000503000000000000" pitchFamily="2" charset="0"/>
                      </a:endParaRPr>
                    </a:p>
                  </a:txBody>
                  <a:tcPr>
                    <a:noFill/>
                  </a:tcPr>
                </a:tc>
                <a:extLst>
                  <a:ext uri="{0D108BD9-81ED-4DB2-BD59-A6C34878D82A}">
                    <a16:rowId xmlns:a16="http://schemas.microsoft.com/office/drawing/2014/main" val="2585531941"/>
                  </a:ext>
                </a:extLst>
              </a:tr>
            </a:tbl>
          </a:graphicData>
        </a:graphic>
      </p:graphicFrame>
    </p:spTree>
    <p:extLst>
      <p:ext uri="{BB962C8B-B14F-4D97-AF65-F5344CB8AC3E}">
        <p14:creationId xmlns:p14="http://schemas.microsoft.com/office/powerpoint/2010/main" val="532910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3BDC29D3-BADC-8819-8F04-920C2CC997BB}"/>
              </a:ext>
            </a:extLst>
          </p:cNvPr>
          <p:cNvSpPr txBox="1"/>
          <p:nvPr/>
        </p:nvSpPr>
        <p:spPr>
          <a:xfrm>
            <a:off x="162030" y="106017"/>
            <a:ext cx="2572567" cy="276999"/>
          </a:xfrm>
          <a:prstGeom prst="rect">
            <a:avLst/>
          </a:prstGeom>
          <a:noFill/>
        </p:spPr>
        <p:txBody>
          <a:bodyPr wrap="square" rtlCol="0">
            <a:spAutoFit/>
          </a:bodyPr>
          <a:lstStyle/>
          <a:p>
            <a:r>
              <a:rPr lang="es-ES" sz="1200">
                <a:solidFill>
                  <a:schemeClr val="bg1"/>
                </a:solidFill>
                <a:latin typeface="Oswald" panose="02000503000000000000" pitchFamily="2" charset="0"/>
              </a:rPr>
              <a:t>Boletín 1.  </a:t>
            </a:r>
            <a:endParaRPr lang="es-CO" sz="1200">
              <a:solidFill>
                <a:schemeClr val="bg1"/>
              </a:solidFill>
              <a:latin typeface="Oswald" panose="02000503000000000000" pitchFamily="2" charset="0"/>
            </a:endParaRP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pic>
        <p:nvPicPr>
          <p:cNvPr id="4" name="Picture 3">
            <a:extLst>
              <a:ext uri="{FF2B5EF4-FFF2-40B4-BE49-F238E27FC236}">
                <a16:creationId xmlns:a16="http://schemas.microsoft.com/office/drawing/2014/main" id="{B31C6A36-4CFE-4368-BD52-11E5D5875D77}"/>
              </a:ext>
            </a:extLst>
          </p:cNvPr>
          <p:cNvPicPr>
            <a:picLocks noChangeAspect="1"/>
          </p:cNvPicPr>
          <p:nvPr/>
        </p:nvPicPr>
        <p:blipFill>
          <a:blip r:embed="rId2"/>
          <a:stretch>
            <a:fillRect/>
          </a:stretch>
        </p:blipFill>
        <p:spPr>
          <a:xfrm>
            <a:off x="3776330" y="3378900"/>
            <a:ext cx="3955555" cy="3042734"/>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a:extLst>
              <a:ext uri="{FF2B5EF4-FFF2-40B4-BE49-F238E27FC236}">
                <a16:creationId xmlns:a16="http://schemas.microsoft.com/office/drawing/2014/main" id="{87D6EC07-F4F4-424C-AE86-5FE793A75D3F}"/>
              </a:ext>
            </a:extLst>
          </p:cNvPr>
          <p:cNvSpPr/>
          <p:nvPr/>
        </p:nvSpPr>
        <p:spPr>
          <a:xfrm>
            <a:off x="3776330" y="2211816"/>
            <a:ext cx="3955555" cy="1077218"/>
          </a:xfrm>
          <a:prstGeom prst="rect">
            <a:avLst/>
          </a:prstGeom>
        </p:spPr>
        <p:txBody>
          <a:bodyPr wrap="square">
            <a:spAutoFit/>
          </a:bodyPr>
          <a:lstStyle/>
          <a:p>
            <a:pPr algn="just"/>
            <a:r>
              <a:rPr lang="es-ES" sz="1600">
                <a:latin typeface="Oswald" panose="02000503000000000000" pitchFamily="2" charset="0"/>
                <a:sym typeface="Dosis"/>
              </a:rPr>
              <a:t>Con la participación del equipo ambiental para incorporar alternativas eco-ambientales desde etapas tempranas de la construcción de las embarcaciones.</a:t>
            </a:r>
          </a:p>
        </p:txBody>
      </p:sp>
      <p:graphicFrame>
        <p:nvGraphicFramePr>
          <p:cNvPr id="3" name="Diagram 2">
            <a:extLst>
              <a:ext uri="{FF2B5EF4-FFF2-40B4-BE49-F238E27FC236}">
                <a16:creationId xmlns:a16="http://schemas.microsoft.com/office/drawing/2014/main" id="{9E79F5D2-40BF-452B-8842-69F1175EB12A}"/>
              </a:ext>
            </a:extLst>
          </p:cNvPr>
          <p:cNvGraphicFramePr/>
          <p:nvPr/>
        </p:nvGraphicFramePr>
        <p:xfrm>
          <a:off x="504578" y="2549562"/>
          <a:ext cx="3271752" cy="40352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ectangle 11">
            <a:extLst>
              <a:ext uri="{FF2B5EF4-FFF2-40B4-BE49-F238E27FC236}">
                <a16:creationId xmlns:a16="http://schemas.microsoft.com/office/drawing/2014/main" id="{FACD6448-4705-41FE-8DEF-243081AE3275}"/>
              </a:ext>
            </a:extLst>
          </p:cNvPr>
          <p:cNvSpPr/>
          <p:nvPr/>
        </p:nvSpPr>
        <p:spPr>
          <a:xfrm>
            <a:off x="6722608" y="2536916"/>
            <a:ext cx="6096000" cy="400110"/>
          </a:xfrm>
          <a:prstGeom prst="rect">
            <a:avLst/>
          </a:prstGeom>
        </p:spPr>
        <p:txBody>
          <a:bodyPr>
            <a:spAutoFit/>
          </a:bodyPr>
          <a:lstStyle/>
          <a:p>
            <a:pPr algn="ctr"/>
            <a:r>
              <a:rPr lang="es-ES" sz="2000" b="1" spc="50">
                <a:latin typeface="Oswald" panose="02000503000000000000" pitchFamily="2" charset="0"/>
              </a:rPr>
              <a:t>Resultados del taller</a:t>
            </a:r>
          </a:p>
        </p:txBody>
      </p:sp>
      <p:cxnSp>
        <p:nvCxnSpPr>
          <p:cNvPr id="14" name="Straight Connector 13">
            <a:extLst>
              <a:ext uri="{FF2B5EF4-FFF2-40B4-BE49-F238E27FC236}">
                <a16:creationId xmlns:a16="http://schemas.microsoft.com/office/drawing/2014/main" id="{4D8BFAE6-D56C-47D0-9BE2-483AC2361169}"/>
              </a:ext>
            </a:extLst>
          </p:cNvPr>
          <p:cNvCxnSpPr>
            <a:cxnSpLocks/>
          </p:cNvCxnSpPr>
          <p:nvPr/>
        </p:nvCxnSpPr>
        <p:spPr>
          <a:xfrm>
            <a:off x="8104250" y="2915993"/>
            <a:ext cx="3332716" cy="0"/>
          </a:xfrm>
          <a:prstGeom prst="line">
            <a:avLst/>
          </a:prstGeom>
        </p:spPr>
        <p:style>
          <a:lnRef idx="1">
            <a:schemeClr val="accent3"/>
          </a:lnRef>
          <a:fillRef idx="0">
            <a:schemeClr val="accent3"/>
          </a:fillRef>
          <a:effectRef idx="0">
            <a:schemeClr val="accent3"/>
          </a:effectRef>
          <a:fontRef idx="minor">
            <a:schemeClr val="tx1"/>
          </a:fontRef>
        </p:style>
      </p:cxnSp>
      <p:sp>
        <p:nvSpPr>
          <p:cNvPr id="15" name="TextBox 14">
            <a:extLst>
              <a:ext uri="{FF2B5EF4-FFF2-40B4-BE49-F238E27FC236}">
                <a16:creationId xmlns:a16="http://schemas.microsoft.com/office/drawing/2014/main" id="{E08D6AF6-343E-40D8-9B74-9646814F4480}"/>
              </a:ext>
            </a:extLst>
          </p:cNvPr>
          <p:cNvSpPr txBox="1"/>
          <p:nvPr/>
        </p:nvSpPr>
        <p:spPr>
          <a:xfrm>
            <a:off x="8104250" y="3057075"/>
            <a:ext cx="3583172" cy="646331"/>
          </a:xfrm>
          <a:prstGeom prst="rect">
            <a:avLst/>
          </a:prstGeom>
          <a:noFill/>
        </p:spPr>
        <p:txBody>
          <a:bodyPr wrap="square" rtlCol="0">
            <a:spAutoFit/>
          </a:bodyPr>
          <a:lstStyle/>
          <a:p>
            <a:pPr marL="285750" indent="-285750">
              <a:buFont typeface="Wingdings" panose="05000000000000000000" pitchFamily="2" charset="2"/>
              <a:buChar char="ü"/>
            </a:pPr>
            <a:r>
              <a:rPr lang="es-ES">
                <a:latin typeface="Oswald" panose="02000503000000000000"/>
              </a:rPr>
              <a:t>Recomendaciones </a:t>
            </a:r>
            <a:r>
              <a:rPr lang="es-CO" b="1">
                <a:latin typeface="Oswald" panose="02000503000000000000"/>
                <a:cs typeface="Arial" panose="020B0604020202020204" pitchFamily="34" charset="0"/>
              </a:rPr>
              <a:t>basado en ISO 14001</a:t>
            </a:r>
          </a:p>
        </p:txBody>
      </p:sp>
      <p:sp>
        <p:nvSpPr>
          <p:cNvPr id="18" name="Rectangle 17">
            <a:extLst>
              <a:ext uri="{FF2B5EF4-FFF2-40B4-BE49-F238E27FC236}">
                <a16:creationId xmlns:a16="http://schemas.microsoft.com/office/drawing/2014/main" id="{A78E2D77-5985-4145-8B26-EBB0D538ED30}"/>
              </a:ext>
            </a:extLst>
          </p:cNvPr>
          <p:cNvSpPr/>
          <p:nvPr/>
        </p:nvSpPr>
        <p:spPr>
          <a:xfrm>
            <a:off x="6800580" y="3823455"/>
            <a:ext cx="6096000" cy="400110"/>
          </a:xfrm>
          <a:prstGeom prst="rect">
            <a:avLst/>
          </a:prstGeom>
        </p:spPr>
        <p:txBody>
          <a:bodyPr>
            <a:spAutoFit/>
          </a:bodyPr>
          <a:lstStyle/>
          <a:p>
            <a:pPr algn="ctr"/>
            <a:r>
              <a:rPr lang="es-ES" sz="2000" b="1" spc="50">
                <a:latin typeface="Oswald" panose="02000503000000000000" pitchFamily="2" charset="0"/>
              </a:rPr>
              <a:t>Compromisos</a:t>
            </a:r>
          </a:p>
        </p:txBody>
      </p:sp>
      <p:cxnSp>
        <p:nvCxnSpPr>
          <p:cNvPr id="19" name="Straight Connector 18">
            <a:extLst>
              <a:ext uri="{FF2B5EF4-FFF2-40B4-BE49-F238E27FC236}">
                <a16:creationId xmlns:a16="http://schemas.microsoft.com/office/drawing/2014/main" id="{279BEA30-0094-423E-A1EF-BDBA88EA44AE}"/>
              </a:ext>
            </a:extLst>
          </p:cNvPr>
          <p:cNvCxnSpPr>
            <a:cxnSpLocks/>
          </p:cNvCxnSpPr>
          <p:nvPr/>
        </p:nvCxnSpPr>
        <p:spPr>
          <a:xfrm>
            <a:off x="8182222" y="4202532"/>
            <a:ext cx="3332716" cy="0"/>
          </a:xfrm>
          <a:prstGeom prst="line">
            <a:avLst/>
          </a:prstGeom>
        </p:spPr>
        <p:style>
          <a:lnRef idx="1">
            <a:schemeClr val="accent3"/>
          </a:lnRef>
          <a:fillRef idx="0">
            <a:schemeClr val="accent3"/>
          </a:fillRef>
          <a:effectRef idx="0">
            <a:schemeClr val="accent3"/>
          </a:effectRef>
          <a:fontRef idx="minor">
            <a:schemeClr val="tx1"/>
          </a:fontRef>
        </p:style>
      </p:cxnSp>
      <p:sp>
        <p:nvSpPr>
          <p:cNvPr id="16" name="TextBox 15">
            <a:extLst>
              <a:ext uri="{FF2B5EF4-FFF2-40B4-BE49-F238E27FC236}">
                <a16:creationId xmlns:a16="http://schemas.microsoft.com/office/drawing/2014/main" id="{2E9DD601-AECE-4464-BC70-7FCBED2E9A1A}"/>
              </a:ext>
            </a:extLst>
          </p:cNvPr>
          <p:cNvSpPr txBox="1"/>
          <p:nvPr/>
        </p:nvSpPr>
        <p:spPr>
          <a:xfrm>
            <a:off x="8391919" y="4343614"/>
            <a:ext cx="3123019" cy="1923604"/>
          </a:xfrm>
          <a:prstGeom prst="rect">
            <a:avLst/>
          </a:prstGeom>
          <a:noFill/>
        </p:spPr>
        <p:txBody>
          <a:bodyPr wrap="square" rtlCol="0">
            <a:spAutoFit/>
          </a:bodyPr>
          <a:lstStyle/>
          <a:p>
            <a:pPr marL="285750" indent="-285750">
              <a:buFont typeface="Wingdings" panose="05000000000000000000" pitchFamily="2" charset="2"/>
              <a:buChar char="q"/>
            </a:pPr>
            <a:r>
              <a:rPr lang="es-ES" sz="1700">
                <a:latin typeface="Oswald" panose="02000503000000000000"/>
              </a:rPr>
              <a:t>Listado de materiales</a:t>
            </a:r>
          </a:p>
          <a:p>
            <a:pPr marL="285750" indent="-285750">
              <a:buFont typeface="Wingdings" panose="05000000000000000000" pitchFamily="2" charset="2"/>
              <a:buChar char="q"/>
            </a:pPr>
            <a:r>
              <a:rPr lang="es-ES" sz="1700">
                <a:latin typeface="Oswald" panose="02000503000000000000"/>
              </a:rPr>
              <a:t>Aspectos ambientales</a:t>
            </a:r>
          </a:p>
          <a:p>
            <a:pPr marL="285750" indent="-285750">
              <a:buFont typeface="Wingdings" panose="05000000000000000000" pitchFamily="2" charset="2"/>
              <a:buChar char="q"/>
            </a:pPr>
            <a:r>
              <a:rPr lang="es-ES" sz="1700">
                <a:latin typeface="Oswald" panose="02000503000000000000"/>
              </a:rPr>
              <a:t>Esquema de agua dulce y salada</a:t>
            </a:r>
          </a:p>
          <a:p>
            <a:pPr marL="285750" indent="-285750">
              <a:buFont typeface="Wingdings" panose="05000000000000000000" pitchFamily="2" charset="2"/>
              <a:buChar char="q"/>
            </a:pPr>
            <a:r>
              <a:rPr lang="es-ES" sz="1700">
                <a:latin typeface="Oswald" panose="02000503000000000000"/>
              </a:rPr>
              <a:t>Informe de sostenibilidad</a:t>
            </a:r>
          </a:p>
          <a:p>
            <a:pPr marL="285750" indent="-285750">
              <a:buFont typeface="Wingdings" panose="05000000000000000000" pitchFamily="2" charset="2"/>
              <a:buChar char="q"/>
            </a:pPr>
            <a:r>
              <a:rPr lang="es-ES" sz="1700">
                <a:latin typeface="Oswald" panose="02000503000000000000"/>
              </a:rPr>
              <a:t>Análisis de calidad de agua</a:t>
            </a:r>
          </a:p>
          <a:p>
            <a:pPr marL="285750" indent="-285750">
              <a:buFont typeface="Wingdings" panose="05000000000000000000" pitchFamily="2" charset="2"/>
              <a:buChar char="q"/>
            </a:pPr>
            <a:r>
              <a:rPr lang="es-ES" sz="1700">
                <a:latin typeface="Oswald" panose="02000503000000000000"/>
              </a:rPr>
              <a:t>Articulación de equipos ambientales</a:t>
            </a:r>
            <a:endParaRPr lang="es-CO" sz="1700">
              <a:latin typeface="Oswald" panose="02000503000000000000"/>
            </a:endParaRPr>
          </a:p>
        </p:txBody>
      </p:sp>
      <p:sp>
        <p:nvSpPr>
          <p:cNvPr id="5" name="CuadroTexto 4">
            <a:extLst>
              <a:ext uri="{FF2B5EF4-FFF2-40B4-BE49-F238E27FC236}">
                <a16:creationId xmlns:a16="http://schemas.microsoft.com/office/drawing/2014/main" id="{B733771C-43CA-EEC7-2103-1A1526D4463F}"/>
              </a:ext>
            </a:extLst>
          </p:cNvPr>
          <p:cNvSpPr txBox="1"/>
          <p:nvPr/>
        </p:nvSpPr>
        <p:spPr>
          <a:xfrm>
            <a:off x="2202732" y="1603588"/>
            <a:ext cx="7786535" cy="535019"/>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2400" spc="50">
                <a:latin typeface="Oswald" panose="02000503000000000000" pitchFamily="2" charset="0"/>
                <a:ea typeface="Dosis"/>
                <a:cs typeface="Dosis"/>
              </a:defRPr>
            </a:lvl1pPr>
          </a:lstStyle>
          <a:p>
            <a:pPr algn="ctr"/>
            <a:r>
              <a:rPr lang="es-ES">
                <a:sym typeface="Dosis"/>
              </a:rPr>
              <a:t>Talleres participativos: “Conociendo la Industria Naval” </a:t>
            </a:r>
          </a:p>
        </p:txBody>
      </p:sp>
    </p:spTree>
    <p:extLst>
      <p:ext uri="{BB962C8B-B14F-4D97-AF65-F5344CB8AC3E}">
        <p14:creationId xmlns:p14="http://schemas.microsoft.com/office/powerpoint/2010/main" val="20336515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50850"/>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sp>
        <p:nvSpPr>
          <p:cNvPr id="6" name="CuadroTexto 5">
            <a:extLst>
              <a:ext uri="{FF2B5EF4-FFF2-40B4-BE49-F238E27FC236}">
                <a16:creationId xmlns:a16="http://schemas.microsoft.com/office/drawing/2014/main" id="{6B57322F-C76D-6679-2E97-4177C01984E9}"/>
              </a:ext>
            </a:extLst>
          </p:cNvPr>
          <p:cNvSpPr txBox="1"/>
          <p:nvPr/>
        </p:nvSpPr>
        <p:spPr>
          <a:xfrm>
            <a:off x="1074131" y="1532595"/>
            <a:ext cx="10137819" cy="938816"/>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ES" sz="2400">
                <a:sym typeface="Roboto"/>
              </a:rPr>
              <a:t>Actividades de apropiación social de conocimiento relacionado con la electromovilidad fluvial</a:t>
            </a:r>
          </a:p>
        </p:txBody>
      </p:sp>
      <p:pic>
        <p:nvPicPr>
          <p:cNvPr id="7" name="Imagen 6">
            <a:extLst>
              <a:ext uri="{FF2B5EF4-FFF2-40B4-BE49-F238E27FC236}">
                <a16:creationId xmlns:a16="http://schemas.microsoft.com/office/drawing/2014/main" id="{EADC9AE7-26D5-1789-A270-8A0D674D1E62}"/>
              </a:ext>
            </a:extLst>
          </p:cNvPr>
          <p:cNvPicPr>
            <a:picLocks noChangeAspect="1"/>
          </p:cNvPicPr>
          <p:nvPr/>
        </p:nvPicPr>
        <p:blipFill>
          <a:blip r:embed="rId2"/>
          <a:stretch>
            <a:fillRect/>
          </a:stretch>
        </p:blipFill>
        <p:spPr>
          <a:xfrm>
            <a:off x="1993866" y="3805991"/>
            <a:ext cx="5632350" cy="2756452"/>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9" name="CuadroTexto 8">
            <a:extLst>
              <a:ext uri="{FF2B5EF4-FFF2-40B4-BE49-F238E27FC236}">
                <a16:creationId xmlns:a16="http://schemas.microsoft.com/office/drawing/2014/main" id="{C9A383AA-CFFD-8D90-56EA-6AA34FBB35E0}"/>
              </a:ext>
            </a:extLst>
          </p:cNvPr>
          <p:cNvSpPr txBox="1"/>
          <p:nvPr/>
        </p:nvSpPr>
        <p:spPr>
          <a:xfrm>
            <a:off x="1074131" y="2605662"/>
            <a:ext cx="10137819" cy="1200329"/>
          </a:xfrm>
          <a:prstGeom prst="rect">
            <a:avLst/>
          </a:prstGeom>
          <a:noFill/>
        </p:spPr>
        <p:txBody>
          <a:bodyPr wrap="square">
            <a:spAutoFit/>
          </a:bodyPr>
          <a:lstStyle/>
          <a:p>
            <a:r>
              <a:rPr lang="es-CO" sz="2400">
                <a:latin typeface="Oswald" panose="02000503000000000000" pitchFamily="2" charset="0"/>
              </a:rPr>
              <a:t>Ponencias nacionales: </a:t>
            </a:r>
          </a:p>
          <a:p>
            <a:r>
              <a:rPr lang="es-CO" sz="2400">
                <a:latin typeface="Oswald" panose="02000503000000000000" pitchFamily="2" charset="0"/>
              </a:rPr>
              <a:t>1. Aporte de la Armada Nacional al “</a:t>
            </a:r>
            <a:r>
              <a:rPr lang="es-ES" sz="2400">
                <a:latin typeface="Oswald" panose="02000503000000000000" pitchFamily="2" charset="0"/>
              </a:rPr>
              <a:t>XI Congreso Internacional de Ingeniería Mecánica, Mecatrónica y Automatización, CIMM 2023”</a:t>
            </a:r>
            <a:endParaRPr lang="es-CO" sz="2400">
              <a:latin typeface="Oswald" panose="02000503000000000000" pitchFamily="2" charset="0"/>
            </a:endParaRPr>
          </a:p>
        </p:txBody>
      </p:sp>
      <p:pic>
        <p:nvPicPr>
          <p:cNvPr id="12" name="Imagen 11" descr="Un grupo de personas sentadas en una sala&#10;&#10;Descripción generada automáticamente con confianza media">
            <a:extLst>
              <a:ext uri="{FF2B5EF4-FFF2-40B4-BE49-F238E27FC236}">
                <a16:creationId xmlns:a16="http://schemas.microsoft.com/office/drawing/2014/main" id="{07000E72-07BE-E1A2-F059-E459D42F19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45951" y="3796147"/>
            <a:ext cx="2067339" cy="2756452"/>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113021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sp>
        <p:nvSpPr>
          <p:cNvPr id="9" name="CuadroTexto 8">
            <a:extLst>
              <a:ext uri="{FF2B5EF4-FFF2-40B4-BE49-F238E27FC236}">
                <a16:creationId xmlns:a16="http://schemas.microsoft.com/office/drawing/2014/main" id="{C9A383AA-CFFD-8D90-56EA-6AA34FBB35E0}"/>
              </a:ext>
            </a:extLst>
          </p:cNvPr>
          <p:cNvSpPr txBox="1"/>
          <p:nvPr/>
        </p:nvSpPr>
        <p:spPr>
          <a:xfrm>
            <a:off x="530089" y="2621551"/>
            <a:ext cx="4306956" cy="2246769"/>
          </a:xfrm>
          <a:prstGeom prst="rect">
            <a:avLst/>
          </a:prstGeom>
          <a:noFill/>
        </p:spPr>
        <p:txBody>
          <a:bodyPr wrap="square">
            <a:spAutoFit/>
          </a:bodyPr>
          <a:lstStyle/>
          <a:p>
            <a:pPr algn="just"/>
            <a:r>
              <a:rPr lang="es-CO" sz="2800">
                <a:latin typeface="Oswald" panose="02000503000000000000" pitchFamily="2" charset="0"/>
              </a:rPr>
              <a:t>Ponencias nacionales: </a:t>
            </a:r>
          </a:p>
          <a:p>
            <a:pPr algn="just"/>
            <a:r>
              <a:rPr lang="es-CO" sz="2800">
                <a:latin typeface="Oswald" panose="02000503000000000000" pitchFamily="2" charset="0"/>
              </a:rPr>
              <a:t>2.“</a:t>
            </a:r>
            <a:r>
              <a:rPr lang="es-ES" sz="2800" b="0" i="0" u="none" strike="noStrike">
                <a:effectLst/>
                <a:latin typeface="Oswald" panose="02000503000000000000" pitchFamily="2" charset="0"/>
              </a:rPr>
              <a:t>Diseño eléctrico eficiente</a:t>
            </a:r>
            <a:r>
              <a:rPr lang="es-CO" sz="2800">
                <a:latin typeface="Oswald" panose="02000503000000000000" pitchFamily="2" charset="0"/>
              </a:rPr>
              <a:t>”</a:t>
            </a:r>
          </a:p>
          <a:p>
            <a:pPr algn="just"/>
            <a:r>
              <a:rPr lang="es-CO" sz="2800">
                <a:latin typeface="Oswald" panose="02000503000000000000" pitchFamily="2" charset="0"/>
              </a:rPr>
              <a:t>En VIII International </a:t>
            </a:r>
            <a:r>
              <a:rPr lang="es-CO" sz="2800" err="1">
                <a:latin typeface="Oswald" panose="02000503000000000000" pitchFamily="2" charset="0"/>
              </a:rPr>
              <a:t>Ship</a:t>
            </a:r>
            <a:r>
              <a:rPr lang="es-CO" sz="2800">
                <a:latin typeface="Oswald" panose="02000503000000000000" pitchFamily="2" charset="0"/>
              </a:rPr>
              <a:t> </a:t>
            </a:r>
            <a:r>
              <a:rPr lang="es-CO" sz="2800" err="1">
                <a:latin typeface="Oswald" panose="02000503000000000000" pitchFamily="2" charset="0"/>
              </a:rPr>
              <a:t>Design</a:t>
            </a:r>
            <a:r>
              <a:rPr lang="es-CO" sz="2800">
                <a:latin typeface="Oswald" panose="02000503000000000000" pitchFamily="2" charset="0"/>
              </a:rPr>
              <a:t> &amp; Naval </a:t>
            </a:r>
            <a:r>
              <a:rPr lang="es-CO" sz="2800" err="1">
                <a:latin typeface="Oswald" panose="02000503000000000000" pitchFamily="2" charset="0"/>
              </a:rPr>
              <a:t>Engineering</a:t>
            </a:r>
            <a:r>
              <a:rPr lang="es-CO" sz="2800">
                <a:latin typeface="Oswald" panose="02000503000000000000" pitchFamily="2" charset="0"/>
              </a:rPr>
              <a:t> </a:t>
            </a:r>
            <a:r>
              <a:rPr lang="es-CO" sz="2800" err="1">
                <a:latin typeface="Oswald" panose="02000503000000000000" pitchFamily="2" charset="0"/>
              </a:rPr>
              <a:t>Congress</a:t>
            </a:r>
            <a:r>
              <a:rPr lang="es-CO" sz="2800">
                <a:latin typeface="Oswald" panose="02000503000000000000" pitchFamily="2" charset="0"/>
              </a:rPr>
              <a:t>.</a:t>
            </a:r>
          </a:p>
        </p:txBody>
      </p:sp>
      <p:pic>
        <p:nvPicPr>
          <p:cNvPr id="3" name="Imagen 2">
            <a:extLst>
              <a:ext uri="{FF2B5EF4-FFF2-40B4-BE49-F238E27FC236}">
                <a16:creationId xmlns:a16="http://schemas.microsoft.com/office/drawing/2014/main" id="{00B4BEC8-F944-4958-2068-F84BD37C35F1}"/>
              </a:ext>
            </a:extLst>
          </p:cNvPr>
          <p:cNvPicPr>
            <a:picLocks noChangeAspect="1"/>
          </p:cNvPicPr>
          <p:nvPr/>
        </p:nvPicPr>
        <p:blipFill>
          <a:blip r:embed="rId2"/>
          <a:stretch>
            <a:fillRect/>
          </a:stretch>
        </p:blipFill>
        <p:spPr>
          <a:xfrm>
            <a:off x="4956313" y="1782154"/>
            <a:ext cx="6161555" cy="4356451"/>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3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8596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sp>
        <p:nvSpPr>
          <p:cNvPr id="9" name="CuadroTexto 8">
            <a:extLst>
              <a:ext uri="{FF2B5EF4-FFF2-40B4-BE49-F238E27FC236}">
                <a16:creationId xmlns:a16="http://schemas.microsoft.com/office/drawing/2014/main" id="{C9A383AA-CFFD-8D90-56EA-6AA34FBB35E0}"/>
              </a:ext>
            </a:extLst>
          </p:cNvPr>
          <p:cNvSpPr txBox="1"/>
          <p:nvPr/>
        </p:nvSpPr>
        <p:spPr>
          <a:xfrm>
            <a:off x="437322" y="2428512"/>
            <a:ext cx="3829878" cy="3046988"/>
          </a:xfrm>
          <a:prstGeom prst="rect">
            <a:avLst/>
          </a:prstGeom>
          <a:noFill/>
        </p:spPr>
        <p:txBody>
          <a:bodyPr wrap="square">
            <a:spAutoFit/>
          </a:bodyPr>
          <a:lstStyle/>
          <a:p>
            <a:pPr algn="just"/>
            <a:r>
              <a:rPr lang="es-CO" sz="2400">
                <a:latin typeface="Oswald" panose="02000503000000000000" pitchFamily="2" charset="0"/>
              </a:rPr>
              <a:t>Ponencias nacionales: </a:t>
            </a:r>
          </a:p>
          <a:p>
            <a:pPr algn="just"/>
            <a:r>
              <a:rPr lang="es-CO" sz="2400">
                <a:latin typeface="Oswald" panose="02000503000000000000" pitchFamily="2" charset="0"/>
              </a:rPr>
              <a:t>3. “</a:t>
            </a:r>
            <a:r>
              <a:rPr lang="es-ES" sz="2400" b="0" i="0" u="none" strike="noStrike" err="1">
                <a:effectLst/>
                <a:latin typeface="Oswald" panose="02000503000000000000" pitchFamily="2" charset="0"/>
              </a:rPr>
              <a:t>Proposals</a:t>
            </a:r>
            <a:r>
              <a:rPr lang="es-ES" sz="2400" b="0" i="0" u="none" strike="noStrike">
                <a:effectLst/>
                <a:latin typeface="Oswald" panose="02000503000000000000" pitchFamily="2" charset="0"/>
              </a:rPr>
              <a:t> </a:t>
            </a:r>
            <a:r>
              <a:rPr lang="es-ES" sz="2400" b="0" i="0" u="none" strike="noStrike" err="1">
                <a:effectLst/>
                <a:latin typeface="Oswald" panose="02000503000000000000" pitchFamily="2" charset="0"/>
              </a:rPr>
              <a:t>for</a:t>
            </a:r>
            <a:r>
              <a:rPr lang="es-ES" sz="2400" b="0" i="0" u="none" strike="noStrike">
                <a:effectLst/>
                <a:latin typeface="Oswald" panose="02000503000000000000" pitchFamily="2" charset="0"/>
              </a:rPr>
              <a:t> </a:t>
            </a:r>
            <a:r>
              <a:rPr lang="es-ES" sz="2400" b="0" i="0" u="none" strike="noStrike" err="1">
                <a:effectLst/>
                <a:latin typeface="Oswald" panose="02000503000000000000" pitchFamily="2" charset="0"/>
              </a:rPr>
              <a:t>the</a:t>
            </a:r>
            <a:r>
              <a:rPr lang="es-ES" sz="2400" b="0" i="0" u="none" strike="noStrike">
                <a:effectLst/>
                <a:latin typeface="Oswald" panose="02000503000000000000" pitchFamily="2" charset="0"/>
              </a:rPr>
              <a:t> use </a:t>
            </a:r>
            <a:r>
              <a:rPr lang="es-ES" sz="2400" b="0" i="0" u="none" strike="noStrike" err="1">
                <a:effectLst/>
                <a:latin typeface="Oswald" panose="02000503000000000000" pitchFamily="2" charset="0"/>
              </a:rPr>
              <a:t>of</a:t>
            </a:r>
            <a:r>
              <a:rPr lang="es-ES" sz="2400" b="0" i="0" u="none" strike="noStrike">
                <a:effectLst/>
                <a:latin typeface="Oswald" panose="02000503000000000000" pitchFamily="2" charset="0"/>
              </a:rPr>
              <a:t> alternative </a:t>
            </a:r>
            <a:r>
              <a:rPr lang="es-ES" sz="2400" b="0" i="0" u="none" strike="noStrike" err="1">
                <a:effectLst/>
                <a:latin typeface="Oswald" panose="02000503000000000000" pitchFamily="2" charset="0"/>
              </a:rPr>
              <a:t>energies</a:t>
            </a:r>
            <a:r>
              <a:rPr lang="es-ES" sz="2400" b="0" i="0" u="none" strike="noStrike">
                <a:effectLst/>
                <a:latin typeface="Oswald" panose="02000503000000000000" pitchFamily="2" charset="0"/>
              </a:rPr>
              <a:t> in </a:t>
            </a:r>
            <a:r>
              <a:rPr lang="es-ES" sz="2400" b="0" i="0" u="none" strike="noStrike" err="1">
                <a:effectLst/>
                <a:latin typeface="Oswald" panose="02000503000000000000" pitchFamily="2" charset="0"/>
              </a:rPr>
              <a:t>the</a:t>
            </a:r>
            <a:r>
              <a:rPr lang="es-ES" sz="2400" b="0" i="0" u="none" strike="noStrike">
                <a:effectLst/>
                <a:latin typeface="Oswald" panose="02000503000000000000" pitchFamily="2" charset="0"/>
              </a:rPr>
              <a:t> naval, </a:t>
            </a:r>
            <a:r>
              <a:rPr lang="es-ES" sz="2400" b="0" i="0" u="none" strike="noStrike" err="1">
                <a:effectLst/>
                <a:latin typeface="Oswald" panose="02000503000000000000" pitchFamily="2" charset="0"/>
              </a:rPr>
              <a:t>maritime</a:t>
            </a:r>
            <a:r>
              <a:rPr lang="es-ES" sz="2400" b="0" i="0" u="none" strike="noStrike">
                <a:effectLst/>
                <a:latin typeface="Oswald" panose="02000503000000000000" pitchFamily="2" charset="0"/>
              </a:rPr>
              <a:t> and </a:t>
            </a:r>
            <a:r>
              <a:rPr lang="es-ES" sz="2400" b="0" i="0" u="none" strike="noStrike" err="1">
                <a:effectLst/>
                <a:latin typeface="Oswald" panose="02000503000000000000" pitchFamily="2" charset="0"/>
              </a:rPr>
              <a:t>river</a:t>
            </a:r>
            <a:r>
              <a:rPr lang="es-ES" sz="2400" b="0" i="0" u="none" strike="noStrike">
                <a:effectLst/>
                <a:latin typeface="Oswald" panose="02000503000000000000" pitchFamily="2" charset="0"/>
              </a:rPr>
              <a:t> </a:t>
            </a:r>
            <a:r>
              <a:rPr lang="es-ES" sz="2400" b="0" i="0" u="none" strike="noStrike" err="1">
                <a:effectLst/>
                <a:latin typeface="Oswald" panose="02000503000000000000" pitchFamily="2" charset="0"/>
              </a:rPr>
              <a:t>industry</a:t>
            </a:r>
            <a:r>
              <a:rPr lang="es-CO" sz="2400">
                <a:latin typeface="Oswald" panose="02000503000000000000" pitchFamily="2" charset="0"/>
              </a:rPr>
              <a:t>”</a:t>
            </a:r>
          </a:p>
          <a:p>
            <a:pPr algn="just"/>
            <a:r>
              <a:rPr lang="es-CO" sz="2400">
                <a:latin typeface="Oswald" panose="02000503000000000000" pitchFamily="2" charset="0"/>
              </a:rPr>
              <a:t>En VIII International </a:t>
            </a:r>
            <a:r>
              <a:rPr lang="es-CO" sz="2400" err="1">
                <a:latin typeface="Oswald" panose="02000503000000000000" pitchFamily="2" charset="0"/>
              </a:rPr>
              <a:t>Ship</a:t>
            </a:r>
            <a:r>
              <a:rPr lang="es-CO" sz="2400">
                <a:latin typeface="Oswald" panose="02000503000000000000" pitchFamily="2" charset="0"/>
              </a:rPr>
              <a:t> </a:t>
            </a:r>
            <a:r>
              <a:rPr lang="es-CO" sz="2400" err="1">
                <a:latin typeface="Oswald" panose="02000503000000000000" pitchFamily="2" charset="0"/>
              </a:rPr>
              <a:t>Design</a:t>
            </a:r>
            <a:r>
              <a:rPr lang="es-CO" sz="2400">
                <a:latin typeface="Oswald" panose="02000503000000000000" pitchFamily="2" charset="0"/>
              </a:rPr>
              <a:t> &amp; Naval </a:t>
            </a:r>
            <a:r>
              <a:rPr lang="es-CO" sz="2400" err="1">
                <a:latin typeface="Oswald" panose="02000503000000000000" pitchFamily="2" charset="0"/>
              </a:rPr>
              <a:t>Engineering</a:t>
            </a:r>
            <a:r>
              <a:rPr lang="es-CO" sz="2400">
                <a:latin typeface="Oswald" panose="02000503000000000000" pitchFamily="2" charset="0"/>
              </a:rPr>
              <a:t> </a:t>
            </a:r>
            <a:r>
              <a:rPr lang="es-CO" sz="2400" err="1">
                <a:latin typeface="Oswald" panose="02000503000000000000" pitchFamily="2" charset="0"/>
              </a:rPr>
              <a:t>Congress</a:t>
            </a:r>
            <a:r>
              <a:rPr lang="es-CO" sz="2400">
                <a:latin typeface="Oswald" panose="02000503000000000000" pitchFamily="2" charset="0"/>
              </a:rPr>
              <a:t>.</a:t>
            </a:r>
          </a:p>
        </p:txBody>
      </p:sp>
      <p:pic>
        <p:nvPicPr>
          <p:cNvPr id="5" name="Imagen 4">
            <a:extLst>
              <a:ext uri="{FF2B5EF4-FFF2-40B4-BE49-F238E27FC236}">
                <a16:creationId xmlns:a16="http://schemas.microsoft.com/office/drawing/2014/main" id="{DAD92FBF-5D1D-C6A4-74DA-642AD436A4AF}"/>
              </a:ext>
            </a:extLst>
          </p:cNvPr>
          <p:cNvPicPr>
            <a:picLocks noChangeAspect="1"/>
          </p:cNvPicPr>
          <p:nvPr/>
        </p:nvPicPr>
        <p:blipFill>
          <a:blip r:embed="rId2"/>
          <a:stretch>
            <a:fillRect/>
          </a:stretch>
        </p:blipFill>
        <p:spPr>
          <a:xfrm>
            <a:off x="4671332" y="1765408"/>
            <a:ext cx="6247424" cy="4373197"/>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894458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sp>
        <p:nvSpPr>
          <p:cNvPr id="9" name="CuadroTexto 8">
            <a:extLst>
              <a:ext uri="{FF2B5EF4-FFF2-40B4-BE49-F238E27FC236}">
                <a16:creationId xmlns:a16="http://schemas.microsoft.com/office/drawing/2014/main" id="{C9A383AA-CFFD-8D90-56EA-6AA34FBB35E0}"/>
              </a:ext>
            </a:extLst>
          </p:cNvPr>
          <p:cNvSpPr txBox="1"/>
          <p:nvPr/>
        </p:nvSpPr>
        <p:spPr>
          <a:xfrm>
            <a:off x="681657" y="3861733"/>
            <a:ext cx="4186981" cy="954107"/>
          </a:xfrm>
          <a:prstGeom prst="rect">
            <a:avLst/>
          </a:prstGeom>
          <a:noFill/>
        </p:spPr>
        <p:txBody>
          <a:bodyPr wrap="square">
            <a:spAutoFit/>
          </a:bodyPr>
          <a:lstStyle/>
          <a:p>
            <a:r>
              <a:rPr lang="es-CO" sz="2800">
                <a:latin typeface="Oswald" panose="02000503000000000000" pitchFamily="2" charset="0"/>
              </a:rPr>
              <a:t>Asistencia a evento nacional: </a:t>
            </a:r>
          </a:p>
          <a:p>
            <a:r>
              <a:rPr lang="es-CO" sz="2800">
                <a:latin typeface="Oswald" panose="02000503000000000000" pitchFamily="2" charset="0"/>
              </a:rPr>
              <a:t>1. “12 </a:t>
            </a:r>
            <a:r>
              <a:rPr lang="es-CO" sz="2800" u="sng" baseline="30000">
                <a:latin typeface="Oswald" panose="02000503000000000000" pitchFamily="2" charset="0"/>
              </a:rPr>
              <a:t>a</a:t>
            </a:r>
            <a:r>
              <a:rPr lang="es-CO" sz="2800" baseline="30000">
                <a:latin typeface="Oswald" panose="02000503000000000000" pitchFamily="2" charset="0"/>
              </a:rPr>
              <a:t> </a:t>
            </a:r>
            <a:r>
              <a:rPr lang="es-CO" sz="2800">
                <a:latin typeface="Oswald" panose="02000503000000000000" pitchFamily="2" charset="0"/>
              </a:rPr>
              <a:t>Colombia Genera”</a:t>
            </a:r>
          </a:p>
        </p:txBody>
      </p:sp>
      <p:pic>
        <p:nvPicPr>
          <p:cNvPr id="5" name="Imagen 4">
            <a:extLst>
              <a:ext uri="{FF2B5EF4-FFF2-40B4-BE49-F238E27FC236}">
                <a16:creationId xmlns:a16="http://schemas.microsoft.com/office/drawing/2014/main" id="{1E169E33-6A14-0B63-BBD8-467E182C43BB}"/>
              </a:ext>
            </a:extLst>
          </p:cNvPr>
          <p:cNvPicPr>
            <a:picLocks noChangeAspect="1"/>
          </p:cNvPicPr>
          <p:nvPr/>
        </p:nvPicPr>
        <p:blipFill>
          <a:blip r:embed="rId2"/>
          <a:stretch>
            <a:fillRect/>
          </a:stretch>
        </p:blipFill>
        <p:spPr>
          <a:xfrm>
            <a:off x="4868638" y="2109937"/>
            <a:ext cx="5772150" cy="445770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6363212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5.1 </a:t>
            </a:r>
            <a:endParaRPr lang="es-CO">
              <a:solidFill>
                <a:srgbClr val="A1CC3A"/>
              </a:solidFill>
              <a:latin typeface="Oswald" panose="02000503000000000000" pitchFamily="2" charset="0"/>
            </a:endParaRPr>
          </a:p>
        </p:txBody>
      </p:sp>
      <p:sp>
        <p:nvSpPr>
          <p:cNvPr id="2" name="CuadroTexto 1">
            <a:extLst>
              <a:ext uri="{FF2B5EF4-FFF2-40B4-BE49-F238E27FC236}">
                <a16:creationId xmlns:a16="http://schemas.microsoft.com/office/drawing/2014/main" id="{D8980D4F-D4F8-A79D-BA3F-B5E9EAC6EFB9}"/>
              </a:ext>
            </a:extLst>
          </p:cNvPr>
          <p:cNvSpPr txBox="1"/>
          <p:nvPr/>
        </p:nvSpPr>
        <p:spPr>
          <a:xfrm>
            <a:off x="968114" y="1567547"/>
            <a:ext cx="10309485" cy="518133"/>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ES" sz="2000">
                <a:sym typeface="Roboto"/>
              </a:rPr>
              <a:t>Actividades de apropiación social de conocimiento relacionado con la electromovilidad fluvial.</a:t>
            </a:r>
          </a:p>
        </p:txBody>
      </p:sp>
      <p:sp>
        <p:nvSpPr>
          <p:cNvPr id="3" name="CuadroTexto 2">
            <a:extLst>
              <a:ext uri="{FF2B5EF4-FFF2-40B4-BE49-F238E27FC236}">
                <a16:creationId xmlns:a16="http://schemas.microsoft.com/office/drawing/2014/main" id="{9C3360F5-7C74-9AE1-DD2C-970FE2707A9F}"/>
              </a:ext>
            </a:extLst>
          </p:cNvPr>
          <p:cNvSpPr txBox="1"/>
          <p:nvPr/>
        </p:nvSpPr>
        <p:spPr>
          <a:xfrm>
            <a:off x="1074132" y="2269085"/>
            <a:ext cx="10097451" cy="2677656"/>
          </a:xfrm>
          <a:prstGeom prst="rect">
            <a:avLst/>
          </a:prstGeom>
          <a:noFill/>
        </p:spPr>
        <p:txBody>
          <a:bodyPr wrap="square">
            <a:spAutoFit/>
          </a:bodyPr>
          <a:lstStyle/>
          <a:p>
            <a:pPr algn="just"/>
            <a:r>
              <a:rPr lang="es-CO" sz="2400">
                <a:latin typeface="Oswald" panose="02000503000000000000" pitchFamily="2" charset="0"/>
              </a:rPr>
              <a:t>Ponencias internacionales: </a:t>
            </a:r>
          </a:p>
          <a:p>
            <a:pPr marL="457200" indent="-457200" algn="just">
              <a:buAutoNum type="arabicPeriod"/>
            </a:pPr>
            <a:r>
              <a:rPr lang="es-CO" sz="2400">
                <a:latin typeface="Oswald" panose="02000503000000000000" pitchFamily="2" charset="0"/>
              </a:rPr>
              <a:t>“</a:t>
            </a:r>
            <a:r>
              <a:rPr lang="es-ES" sz="2400" b="0" i="0">
                <a:solidFill>
                  <a:srgbClr val="000000"/>
                </a:solidFill>
                <a:effectLst/>
                <a:latin typeface="Oswald" panose="02000503000000000000" pitchFamily="2" charset="0"/>
              </a:rPr>
              <a:t>La electromovilidad fluvial y su aporte a los objetivos de desarrollo sostenible.</a:t>
            </a:r>
            <a:r>
              <a:rPr lang="es-CO" sz="2400">
                <a:latin typeface="Oswald" panose="02000503000000000000" pitchFamily="2" charset="0"/>
              </a:rPr>
              <a:t>”</a:t>
            </a:r>
          </a:p>
          <a:p>
            <a:pPr marL="457200" indent="-457200" algn="just">
              <a:buFontTx/>
              <a:buAutoNum type="arabicPeriod"/>
            </a:pPr>
            <a:r>
              <a:rPr lang="es-CO" sz="2400">
                <a:latin typeface="Oswald" panose="02000503000000000000" pitchFamily="2" charset="0"/>
              </a:rPr>
              <a:t>“A</a:t>
            </a:r>
            <a:r>
              <a:rPr lang="es-ES" sz="2400" b="0" i="0" err="1">
                <a:solidFill>
                  <a:srgbClr val="000000"/>
                </a:solidFill>
                <a:effectLst/>
                <a:latin typeface="Oswald" panose="02000503000000000000" pitchFamily="2" charset="0"/>
              </a:rPr>
              <a:t>nálisis</a:t>
            </a:r>
            <a:r>
              <a:rPr lang="es-ES" sz="2400" b="0" i="0">
                <a:solidFill>
                  <a:srgbClr val="000000"/>
                </a:solidFill>
                <a:effectLst/>
                <a:latin typeface="Oswald" panose="02000503000000000000" pitchFamily="2" charset="0"/>
              </a:rPr>
              <a:t> de Ciclo de Vida para una embarcación eléctrica ecoamigable, para navegación en el Río Atrato, Colombia.</a:t>
            </a:r>
            <a:r>
              <a:rPr lang="es-CO" sz="2400">
                <a:latin typeface="Oswald" panose="02000503000000000000" pitchFamily="2" charset="0"/>
              </a:rPr>
              <a:t>”</a:t>
            </a:r>
          </a:p>
          <a:p>
            <a:pPr marL="457200" indent="-457200" algn="just">
              <a:buFontTx/>
              <a:buAutoNum type="arabicPeriod"/>
            </a:pPr>
            <a:r>
              <a:rPr lang="es-CO" sz="2400">
                <a:latin typeface="Oswald" panose="02000503000000000000" pitchFamily="2" charset="0"/>
              </a:rPr>
              <a:t>“</a:t>
            </a:r>
            <a:r>
              <a:rPr lang="es-ES" sz="2400" b="0" i="0">
                <a:solidFill>
                  <a:srgbClr val="000000"/>
                </a:solidFill>
                <a:effectLst/>
                <a:latin typeface="Oswald" panose="02000503000000000000" pitchFamily="2" charset="0"/>
              </a:rPr>
              <a:t>Alternativas tecnológicas para una movilidad fluvial sostenible en </a:t>
            </a:r>
            <a:r>
              <a:rPr lang="es-ES" sz="2400">
                <a:solidFill>
                  <a:srgbClr val="000000"/>
                </a:solidFill>
                <a:latin typeface="Oswald" panose="02000503000000000000" pitchFamily="2" charset="0"/>
              </a:rPr>
              <a:t>C</a:t>
            </a:r>
            <a:r>
              <a:rPr lang="es-ES" sz="2400" b="0" i="0">
                <a:solidFill>
                  <a:srgbClr val="000000"/>
                </a:solidFill>
                <a:effectLst/>
                <a:latin typeface="Oswald" panose="02000503000000000000" pitchFamily="2" charset="0"/>
              </a:rPr>
              <a:t>olombia</a:t>
            </a:r>
            <a:r>
              <a:rPr lang="es-CO" sz="2400">
                <a:latin typeface="Oswald" panose="02000503000000000000" pitchFamily="2" charset="0"/>
              </a:rPr>
              <a:t>”</a:t>
            </a:r>
          </a:p>
          <a:p>
            <a:pPr marL="457200" indent="-457200" algn="just">
              <a:buAutoNum type="arabicPeriod"/>
            </a:pPr>
            <a:endParaRPr lang="es-CO" sz="2400">
              <a:latin typeface="Oswald" panose="02000503000000000000" pitchFamily="2" charset="0"/>
            </a:endParaRPr>
          </a:p>
        </p:txBody>
      </p:sp>
      <p:grpSp>
        <p:nvGrpSpPr>
          <p:cNvPr id="5" name="Grupo 4">
            <a:extLst>
              <a:ext uri="{FF2B5EF4-FFF2-40B4-BE49-F238E27FC236}">
                <a16:creationId xmlns:a16="http://schemas.microsoft.com/office/drawing/2014/main" id="{CEEB820C-DE0B-4575-F12A-96AABA2E3C9F}"/>
              </a:ext>
            </a:extLst>
          </p:cNvPr>
          <p:cNvGrpSpPr/>
          <p:nvPr/>
        </p:nvGrpSpPr>
        <p:grpSpPr>
          <a:xfrm>
            <a:off x="3476518" y="4540347"/>
            <a:ext cx="5238964" cy="2058402"/>
            <a:chOff x="1907424" y="3232051"/>
            <a:chExt cx="8124472" cy="3036225"/>
          </a:xfrm>
        </p:grpSpPr>
        <p:pic>
          <p:nvPicPr>
            <p:cNvPr id="6" name="Imagen 5">
              <a:extLst>
                <a:ext uri="{FF2B5EF4-FFF2-40B4-BE49-F238E27FC236}">
                  <a16:creationId xmlns:a16="http://schemas.microsoft.com/office/drawing/2014/main" id="{B3A2E43B-D879-6070-6BF7-386CAF6C8C33}"/>
                </a:ext>
              </a:extLst>
            </p:cNvPr>
            <p:cNvPicPr>
              <a:picLocks noChangeAspect="1"/>
            </p:cNvPicPr>
            <p:nvPr/>
          </p:nvPicPr>
          <p:blipFill rotWithShape="1">
            <a:blip r:embed="rId2"/>
            <a:srcRect r="2407" b="10650"/>
            <a:stretch/>
          </p:blipFill>
          <p:spPr>
            <a:xfrm>
              <a:off x="1907424" y="4344884"/>
              <a:ext cx="8124472" cy="1923392"/>
            </a:xfrm>
            <a:prstGeom prst="rect">
              <a:avLst/>
            </a:prstGeom>
          </p:spPr>
        </p:pic>
        <p:pic>
          <p:nvPicPr>
            <p:cNvPr id="8" name="Imagen 7">
              <a:extLst>
                <a:ext uri="{FF2B5EF4-FFF2-40B4-BE49-F238E27FC236}">
                  <a16:creationId xmlns:a16="http://schemas.microsoft.com/office/drawing/2014/main" id="{27829FE7-AB43-50FA-B81A-B9C2F3B34C4B}"/>
                </a:ext>
              </a:extLst>
            </p:cNvPr>
            <p:cNvPicPr>
              <a:picLocks noChangeAspect="1"/>
            </p:cNvPicPr>
            <p:nvPr/>
          </p:nvPicPr>
          <p:blipFill>
            <a:blip r:embed="rId3"/>
            <a:stretch>
              <a:fillRect/>
            </a:stretch>
          </p:blipFill>
          <p:spPr>
            <a:xfrm>
              <a:off x="1928191" y="3232051"/>
              <a:ext cx="8103705" cy="1112833"/>
            </a:xfrm>
            <a:prstGeom prst="rect">
              <a:avLst/>
            </a:prstGeom>
          </p:spPr>
        </p:pic>
      </p:grpSp>
    </p:spTree>
    <p:extLst>
      <p:ext uri="{BB962C8B-B14F-4D97-AF65-F5344CB8AC3E}">
        <p14:creationId xmlns:p14="http://schemas.microsoft.com/office/powerpoint/2010/main" val="18644917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1F2109D-64AC-38B5-1488-ED9564D1D19F}"/>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5.2 </a:t>
            </a:r>
            <a:endParaRPr lang="es-CO">
              <a:solidFill>
                <a:srgbClr val="A1CC3A"/>
              </a:solidFill>
              <a:latin typeface="Oswald" panose="02000503000000000000" pitchFamily="2" charset="0"/>
            </a:endParaRPr>
          </a:p>
        </p:txBody>
      </p:sp>
      <p:sp>
        <p:nvSpPr>
          <p:cNvPr id="9" name="CuadroTexto 8">
            <a:extLst>
              <a:ext uri="{FF2B5EF4-FFF2-40B4-BE49-F238E27FC236}">
                <a16:creationId xmlns:a16="http://schemas.microsoft.com/office/drawing/2014/main" id="{C9A383AA-CFFD-8D90-56EA-6AA34FBB35E0}"/>
              </a:ext>
            </a:extLst>
          </p:cNvPr>
          <p:cNvSpPr txBox="1"/>
          <p:nvPr/>
        </p:nvSpPr>
        <p:spPr>
          <a:xfrm>
            <a:off x="1074132" y="1574478"/>
            <a:ext cx="4060576" cy="558344"/>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2000" spc="50">
                <a:latin typeface="Oswald" panose="02000503000000000000" pitchFamily="2" charset="0"/>
                <a:ea typeface="Dosis"/>
                <a:cs typeface="Dosis"/>
              </a:defRPr>
            </a:lvl1pPr>
          </a:lstStyle>
          <a:p>
            <a:r>
              <a:rPr lang="es-CO" sz="2800"/>
              <a:t>Curso de electromovilidad:</a:t>
            </a:r>
          </a:p>
        </p:txBody>
      </p:sp>
      <p:pic>
        <p:nvPicPr>
          <p:cNvPr id="29" name="Imagen 28" descr="Interfaz de usuario gráfica, Sitio web&#10;&#10;Descripción generada automáticamente">
            <a:extLst>
              <a:ext uri="{FF2B5EF4-FFF2-40B4-BE49-F238E27FC236}">
                <a16:creationId xmlns:a16="http://schemas.microsoft.com/office/drawing/2014/main" id="{28EF7210-9C8F-3097-AA02-46EA445A1A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1006" y="2271241"/>
            <a:ext cx="6489988" cy="445007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016625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969CE7FB-4AAC-DDC1-22D7-FDDD40B89592}"/>
              </a:ext>
            </a:extLst>
          </p:cNvPr>
          <p:cNvSpPr txBox="1">
            <a:spLocks/>
          </p:cNvSpPr>
          <p:nvPr/>
        </p:nvSpPr>
        <p:spPr>
          <a:xfrm>
            <a:off x="1074132" y="750850"/>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5.3 </a:t>
            </a:r>
            <a:endParaRPr lang="es-CO">
              <a:solidFill>
                <a:srgbClr val="A1CC3A"/>
              </a:solidFill>
              <a:latin typeface="Oswald" panose="02000503000000000000" pitchFamily="2" charset="0"/>
            </a:endParaRPr>
          </a:p>
        </p:txBody>
      </p:sp>
      <p:sp>
        <p:nvSpPr>
          <p:cNvPr id="5" name="CuadroTexto 4">
            <a:extLst>
              <a:ext uri="{FF2B5EF4-FFF2-40B4-BE49-F238E27FC236}">
                <a16:creationId xmlns:a16="http://schemas.microsoft.com/office/drawing/2014/main" id="{9C952598-88DB-2671-F541-2FE30AFAF166}"/>
              </a:ext>
            </a:extLst>
          </p:cNvPr>
          <p:cNvSpPr txBox="1"/>
          <p:nvPr/>
        </p:nvSpPr>
        <p:spPr>
          <a:xfrm>
            <a:off x="1074131" y="1537253"/>
            <a:ext cx="6095295" cy="698461"/>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CO" sz="3200">
                <a:sym typeface="Roboto"/>
              </a:rPr>
              <a:t>Redacción de artículos científicos.</a:t>
            </a:r>
          </a:p>
        </p:txBody>
      </p:sp>
      <p:pic>
        <p:nvPicPr>
          <p:cNvPr id="3" name="Imagen 2">
            <a:extLst>
              <a:ext uri="{FF2B5EF4-FFF2-40B4-BE49-F238E27FC236}">
                <a16:creationId xmlns:a16="http://schemas.microsoft.com/office/drawing/2014/main" id="{11CF7322-B0A4-DA21-CC45-3C63A49C1526}"/>
              </a:ext>
            </a:extLst>
          </p:cNvPr>
          <p:cNvPicPr>
            <a:picLocks noChangeAspect="1"/>
          </p:cNvPicPr>
          <p:nvPr/>
        </p:nvPicPr>
        <p:blipFill>
          <a:blip r:embed="rId4"/>
          <a:stretch>
            <a:fillRect/>
          </a:stretch>
        </p:blipFill>
        <p:spPr>
          <a:xfrm>
            <a:off x="1074132" y="3436524"/>
            <a:ext cx="9016024" cy="2958955"/>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7" name="CuadroTexto 6">
            <a:extLst>
              <a:ext uri="{FF2B5EF4-FFF2-40B4-BE49-F238E27FC236}">
                <a16:creationId xmlns:a16="http://schemas.microsoft.com/office/drawing/2014/main" id="{EE707815-4786-E552-8F2D-3C3AFD129F0F}"/>
              </a:ext>
            </a:extLst>
          </p:cNvPr>
          <p:cNvSpPr txBox="1"/>
          <p:nvPr/>
        </p:nvSpPr>
        <p:spPr>
          <a:xfrm>
            <a:off x="981368" y="2482360"/>
            <a:ext cx="8483907" cy="369332"/>
          </a:xfrm>
          <a:prstGeom prst="rect">
            <a:avLst/>
          </a:prstGeom>
          <a:noFill/>
        </p:spPr>
        <p:txBody>
          <a:bodyPr wrap="square">
            <a:spAutoFit/>
          </a:bodyPr>
          <a:lstStyle/>
          <a:p>
            <a:r>
              <a:rPr lang="en-US" b="0" i="0">
                <a:solidFill>
                  <a:srgbClr val="000000"/>
                </a:solidFill>
                <a:effectLst/>
                <a:latin typeface="Oswald" panose="02000503000000000000" pitchFamily="2" charset="0"/>
              </a:rPr>
              <a:t>1. Technological Alternatives for Electric Propulsion Systems in the Waterway Sector - </a:t>
            </a:r>
            <a:r>
              <a:rPr lang="en-US" b="0" i="0" err="1">
                <a:solidFill>
                  <a:srgbClr val="000000"/>
                </a:solidFill>
                <a:effectLst/>
                <a:latin typeface="Oswald" panose="02000503000000000000" pitchFamily="2" charset="0"/>
              </a:rPr>
              <a:t>Categoría</a:t>
            </a:r>
            <a:r>
              <a:rPr lang="en-US" b="0" i="0">
                <a:solidFill>
                  <a:srgbClr val="000000"/>
                </a:solidFill>
                <a:effectLst/>
                <a:latin typeface="Oswald" panose="02000503000000000000" pitchFamily="2" charset="0"/>
              </a:rPr>
              <a:t> </a:t>
            </a:r>
            <a:r>
              <a:rPr lang="en-US">
                <a:solidFill>
                  <a:srgbClr val="000000"/>
                </a:solidFill>
                <a:latin typeface="Oswald" panose="02000503000000000000" pitchFamily="2" charset="0"/>
              </a:rPr>
              <a:t>A2</a:t>
            </a:r>
            <a:r>
              <a:rPr lang="en-US" b="0" i="0">
                <a:solidFill>
                  <a:srgbClr val="000000"/>
                </a:solidFill>
                <a:effectLst/>
                <a:latin typeface="Oswald" panose="02000503000000000000" pitchFamily="2" charset="0"/>
              </a:rPr>
              <a:t> </a:t>
            </a:r>
            <a:endParaRPr lang="es-CO">
              <a:latin typeface="Oswald" panose="02000503000000000000" pitchFamily="2" charset="0"/>
            </a:endParaRPr>
          </a:p>
        </p:txBody>
      </p:sp>
      <p:sp>
        <p:nvSpPr>
          <p:cNvPr id="8" name="CuadroTexto 7">
            <a:extLst>
              <a:ext uri="{FF2B5EF4-FFF2-40B4-BE49-F238E27FC236}">
                <a16:creationId xmlns:a16="http://schemas.microsoft.com/office/drawing/2014/main" id="{4F090235-7579-1030-A603-BA63D48D33A9}"/>
              </a:ext>
            </a:extLst>
          </p:cNvPr>
          <p:cNvSpPr txBox="1"/>
          <p:nvPr/>
        </p:nvSpPr>
        <p:spPr>
          <a:xfrm>
            <a:off x="981369" y="6375051"/>
            <a:ext cx="8311168" cy="307777"/>
          </a:xfrm>
          <a:prstGeom prst="rect">
            <a:avLst/>
          </a:prstGeom>
          <a:noFill/>
        </p:spPr>
        <p:txBody>
          <a:bodyPr wrap="square">
            <a:spAutoFit/>
          </a:bodyPr>
          <a:lstStyle/>
          <a:p>
            <a:r>
              <a:rPr lang="en-US" sz="1400" b="0" i="0" err="1">
                <a:solidFill>
                  <a:srgbClr val="000000"/>
                </a:solidFill>
                <a:effectLst/>
                <a:latin typeface="Oswald" panose="02000503000000000000" pitchFamily="2" charset="0"/>
              </a:rPr>
              <a:t>Sometimiento</a:t>
            </a:r>
            <a:r>
              <a:rPr lang="en-US" sz="1400" b="0" i="0">
                <a:solidFill>
                  <a:srgbClr val="000000"/>
                </a:solidFill>
                <a:effectLst/>
                <a:latin typeface="Oswald" panose="02000503000000000000" pitchFamily="2" charset="0"/>
              </a:rPr>
              <a:t> del </a:t>
            </a:r>
            <a:r>
              <a:rPr lang="en-US" sz="1400" b="0" i="0" err="1">
                <a:solidFill>
                  <a:srgbClr val="000000"/>
                </a:solidFill>
                <a:effectLst/>
                <a:latin typeface="Oswald" panose="02000503000000000000" pitchFamily="2" charset="0"/>
              </a:rPr>
              <a:t>artículo</a:t>
            </a:r>
            <a:r>
              <a:rPr lang="en-US" sz="1400" b="0" i="0">
                <a:solidFill>
                  <a:srgbClr val="000000"/>
                </a:solidFill>
                <a:effectLst/>
                <a:latin typeface="Oswald" panose="02000503000000000000" pitchFamily="2" charset="0"/>
              </a:rPr>
              <a:t> </a:t>
            </a:r>
            <a:r>
              <a:rPr lang="en-US" sz="1400" b="0" i="0" err="1">
                <a:solidFill>
                  <a:srgbClr val="000000"/>
                </a:solidFill>
                <a:effectLst/>
                <a:latin typeface="Oswald" panose="02000503000000000000" pitchFamily="2" charset="0"/>
              </a:rPr>
              <a:t>por</a:t>
            </a:r>
            <a:r>
              <a:rPr lang="en-US" sz="1400" b="0" i="0">
                <a:solidFill>
                  <a:srgbClr val="000000"/>
                </a:solidFill>
                <a:effectLst/>
                <a:latin typeface="Oswald" panose="02000503000000000000" pitchFamily="2" charset="0"/>
              </a:rPr>
              <a:t> </a:t>
            </a:r>
            <a:r>
              <a:rPr lang="en-US" sz="1400" b="0" i="0" err="1">
                <a:solidFill>
                  <a:srgbClr val="000000"/>
                </a:solidFill>
                <a:effectLst/>
                <a:latin typeface="Oswald" panose="02000503000000000000" pitchFamily="2" charset="0"/>
              </a:rPr>
              <a:t>parte</a:t>
            </a:r>
            <a:r>
              <a:rPr lang="en-US" sz="1400" b="0" i="0">
                <a:solidFill>
                  <a:srgbClr val="000000"/>
                </a:solidFill>
                <a:effectLst/>
                <a:latin typeface="Oswald" panose="02000503000000000000" pitchFamily="2" charset="0"/>
              </a:rPr>
              <a:t> de la </a:t>
            </a:r>
            <a:r>
              <a:rPr lang="en-US" sz="1400" b="0" i="0" err="1">
                <a:solidFill>
                  <a:srgbClr val="000000"/>
                </a:solidFill>
                <a:effectLst/>
                <a:latin typeface="Oswald" panose="02000503000000000000" pitchFamily="2" charset="0"/>
              </a:rPr>
              <a:t>revista</a:t>
            </a:r>
            <a:r>
              <a:rPr lang="en-US" sz="1400" b="0" i="0">
                <a:solidFill>
                  <a:srgbClr val="000000"/>
                </a:solidFill>
                <a:effectLst/>
                <a:latin typeface="Oswald" panose="02000503000000000000" pitchFamily="2" charset="0"/>
              </a:rPr>
              <a:t> </a:t>
            </a:r>
            <a:r>
              <a:rPr lang="en-US" sz="1400" b="0" i="0" err="1">
                <a:solidFill>
                  <a:srgbClr val="000000"/>
                </a:solidFill>
                <a:effectLst/>
                <a:latin typeface="Oswald" panose="02000503000000000000" pitchFamily="2" charset="0"/>
              </a:rPr>
              <a:t>ToMS</a:t>
            </a:r>
            <a:endParaRPr lang="es-CO" sz="1400">
              <a:latin typeface="Oswald" panose="02000503000000000000" pitchFamily="2" charset="0"/>
            </a:endParaRPr>
          </a:p>
        </p:txBody>
      </p:sp>
      <p:pic>
        <p:nvPicPr>
          <p:cNvPr id="9" name="Imagen 8">
            <a:extLst>
              <a:ext uri="{FF2B5EF4-FFF2-40B4-BE49-F238E27FC236}">
                <a16:creationId xmlns:a16="http://schemas.microsoft.com/office/drawing/2014/main" id="{17C225C0-5737-94EF-64F1-FF16BCCB92DC}"/>
              </a:ext>
            </a:extLst>
          </p:cNvPr>
          <p:cNvPicPr>
            <a:picLocks noChangeAspect="1"/>
          </p:cNvPicPr>
          <p:nvPr/>
        </p:nvPicPr>
        <p:blipFill>
          <a:blip r:embed="rId5"/>
          <a:stretch>
            <a:fillRect/>
          </a:stretch>
        </p:blipFill>
        <p:spPr>
          <a:xfrm>
            <a:off x="9606211" y="1449311"/>
            <a:ext cx="2496669" cy="3214038"/>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61874534"/>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969CE7FB-4AAC-DDC1-22D7-FDDD40B89592}"/>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5.3 </a:t>
            </a:r>
            <a:endParaRPr lang="es-CO">
              <a:solidFill>
                <a:srgbClr val="A1CC3A"/>
              </a:solidFill>
              <a:latin typeface="Oswald" panose="02000503000000000000" pitchFamily="2" charset="0"/>
            </a:endParaRPr>
          </a:p>
        </p:txBody>
      </p:sp>
      <p:sp>
        <p:nvSpPr>
          <p:cNvPr id="5" name="CuadroTexto 4">
            <a:extLst>
              <a:ext uri="{FF2B5EF4-FFF2-40B4-BE49-F238E27FC236}">
                <a16:creationId xmlns:a16="http://schemas.microsoft.com/office/drawing/2014/main" id="{9C952598-88DB-2671-F541-2FE30AFAF166}"/>
              </a:ext>
            </a:extLst>
          </p:cNvPr>
          <p:cNvSpPr txBox="1"/>
          <p:nvPr/>
        </p:nvSpPr>
        <p:spPr>
          <a:xfrm>
            <a:off x="602268" y="1732164"/>
            <a:ext cx="5833105" cy="584775"/>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3200" spc="50">
                <a:latin typeface="Oswald" panose="02000503000000000000" pitchFamily="2" charset="0"/>
                <a:ea typeface="Dosis"/>
                <a:cs typeface="Dosis"/>
              </a:defRPr>
            </a:lvl1pPr>
          </a:lstStyle>
          <a:p>
            <a:r>
              <a:rPr lang="es-CO">
                <a:sym typeface="Roboto"/>
              </a:rPr>
              <a:t>Redacción de artículos científicos.</a:t>
            </a:r>
          </a:p>
        </p:txBody>
      </p:sp>
      <p:pic>
        <p:nvPicPr>
          <p:cNvPr id="6" name="Imagen 5">
            <a:extLst>
              <a:ext uri="{FF2B5EF4-FFF2-40B4-BE49-F238E27FC236}">
                <a16:creationId xmlns:a16="http://schemas.microsoft.com/office/drawing/2014/main" id="{D1B31DB7-CCF9-5AD7-7D76-3534D97D27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9612" y="1652024"/>
            <a:ext cx="5247249" cy="5031279"/>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3" name="CuadroTexto 2">
            <a:extLst>
              <a:ext uri="{FF2B5EF4-FFF2-40B4-BE49-F238E27FC236}">
                <a16:creationId xmlns:a16="http://schemas.microsoft.com/office/drawing/2014/main" id="{2BD7DFC2-327F-F917-65B1-FED9E27F0CED}"/>
              </a:ext>
            </a:extLst>
          </p:cNvPr>
          <p:cNvSpPr txBox="1"/>
          <p:nvPr/>
        </p:nvSpPr>
        <p:spPr>
          <a:xfrm>
            <a:off x="669387" y="3429000"/>
            <a:ext cx="5833105" cy="1477328"/>
          </a:xfrm>
          <a:prstGeom prst="rect">
            <a:avLst/>
          </a:prstGeom>
          <a:noFill/>
        </p:spPr>
        <p:txBody>
          <a:bodyPr wrap="square">
            <a:spAutoFit/>
          </a:bodyPr>
          <a:lstStyle/>
          <a:p>
            <a:pPr algn="just"/>
            <a:r>
              <a:rPr lang="en-US">
                <a:solidFill>
                  <a:srgbClr val="000000"/>
                </a:solidFill>
                <a:latin typeface="Oswald" panose="02000503000000000000" pitchFamily="2" charset="0"/>
              </a:rPr>
              <a:t>2</a:t>
            </a:r>
            <a:r>
              <a:rPr lang="en-US" b="0" i="0">
                <a:solidFill>
                  <a:srgbClr val="000000"/>
                </a:solidFill>
                <a:effectLst/>
                <a:latin typeface="Oswald" panose="02000503000000000000" pitchFamily="2" charset="0"/>
              </a:rPr>
              <a:t>. </a:t>
            </a:r>
            <a:r>
              <a:rPr lang="en-US">
                <a:solidFill>
                  <a:srgbClr val="000000"/>
                </a:solidFill>
                <a:latin typeface="Oswald" panose="02000503000000000000" pitchFamily="2" charset="0"/>
              </a:rPr>
              <a:t>A LIFE-CYCLE ASSESSMENT TO EVALUATE THE EMISSIONS OF DIFFERENT TECHNOLOGIES: A BATTERY-POWERED PROPULSION IN THE MAGDALENA RIVER SECTION OF A LOW-DRAFT PASSENGER SHIP</a:t>
            </a:r>
            <a:r>
              <a:rPr lang="en-US" b="0" i="0">
                <a:solidFill>
                  <a:srgbClr val="000000"/>
                </a:solidFill>
                <a:effectLst/>
                <a:latin typeface="Oswald" panose="02000503000000000000" pitchFamily="2" charset="0"/>
              </a:rPr>
              <a:t>- </a:t>
            </a:r>
            <a:r>
              <a:rPr lang="en-US" b="0" i="0" err="1">
                <a:solidFill>
                  <a:srgbClr val="000000"/>
                </a:solidFill>
                <a:effectLst/>
                <a:latin typeface="Oswald" panose="02000503000000000000" pitchFamily="2" charset="0"/>
              </a:rPr>
              <a:t>Categoría</a:t>
            </a:r>
            <a:r>
              <a:rPr lang="en-US" b="0" i="0">
                <a:solidFill>
                  <a:srgbClr val="000000"/>
                </a:solidFill>
                <a:effectLst/>
                <a:latin typeface="Oswald" panose="02000503000000000000" pitchFamily="2" charset="0"/>
              </a:rPr>
              <a:t> </a:t>
            </a:r>
            <a:r>
              <a:rPr lang="en-US">
                <a:solidFill>
                  <a:srgbClr val="000000"/>
                </a:solidFill>
                <a:latin typeface="Oswald" panose="02000503000000000000" pitchFamily="2" charset="0"/>
              </a:rPr>
              <a:t>A1</a:t>
            </a:r>
            <a:r>
              <a:rPr lang="en-US" b="0" i="0">
                <a:solidFill>
                  <a:srgbClr val="000000"/>
                </a:solidFill>
                <a:effectLst/>
                <a:latin typeface="Oswald" panose="02000503000000000000" pitchFamily="2" charset="0"/>
              </a:rPr>
              <a:t> </a:t>
            </a:r>
          </a:p>
          <a:p>
            <a:pPr algn="just"/>
            <a:endParaRPr lang="en-US">
              <a:solidFill>
                <a:srgbClr val="000000"/>
              </a:solidFill>
              <a:latin typeface="Oswald" panose="02000503000000000000" pitchFamily="2" charset="0"/>
            </a:endParaRPr>
          </a:p>
        </p:txBody>
      </p:sp>
    </p:spTree>
    <p:extLst>
      <p:ext uri="{BB962C8B-B14F-4D97-AF65-F5344CB8AC3E}">
        <p14:creationId xmlns:p14="http://schemas.microsoft.com/office/powerpoint/2010/main" val="147574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61AE43BD-6F3C-2D9C-989B-EB364661AEE1}"/>
              </a:ext>
            </a:extLst>
          </p:cNvPr>
          <p:cNvSpPr txBox="1"/>
          <p:nvPr/>
        </p:nvSpPr>
        <p:spPr>
          <a:xfrm>
            <a:off x="456464" y="1796320"/>
            <a:ext cx="5639536" cy="489680"/>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ES" sz="2400">
                <a:sym typeface="Roboto"/>
              </a:rPr>
              <a:t>Primera propuesta de contenido del libro</a:t>
            </a:r>
          </a:p>
        </p:txBody>
      </p:sp>
      <p:sp>
        <p:nvSpPr>
          <p:cNvPr id="5" name="Título 1">
            <a:extLst>
              <a:ext uri="{FF2B5EF4-FFF2-40B4-BE49-F238E27FC236}">
                <a16:creationId xmlns:a16="http://schemas.microsoft.com/office/drawing/2014/main" id="{E536B0B6-9783-1D2A-20A4-E7F2E274241E}"/>
              </a:ext>
            </a:extLst>
          </p:cNvPr>
          <p:cNvSpPr txBox="1">
            <a:spLocks/>
          </p:cNvSpPr>
          <p:nvPr/>
        </p:nvSpPr>
        <p:spPr>
          <a:xfrm>
            <a:off x="1074132" y="531594"/>
            <a:ext cx="5896511" cy="1369497"/>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r>
              <a:rPr lang="es-ES" sz="3600" b="1" spc="180">
                <a:solidFill>
                  <a:srgbClr val="A1CC3A"/>
                </a:solidFill>
                <a:latin typeface="Oswald" panose="02000503000000000000" pitchFamily="2" charset="0"/>
              </a:rPr>
              <a:t>ACTIVI</a:t>
            </a:r>
            <a:r>
              <a:rPr lang="es-ES" sz="3600"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a:t>
            </a:r>
            <a:r>
              <a:rPr lang="es-ES" sz="2800" b="1" spc="180">
                <a:solidFill>
                  <a:srgbClr val="A1CC3A"/>
                </a:solidFill>
                <a:latin typeface="Oswald" panose="02000503000000000000" pitchFamily="2" charset="0"/>
              </a:rPr>
              <a:t>Actividad 5.4 </a:t>
            </a:r>
            <a:endParaRPr lang="es-CO" sz="3600">
              <a:solidFill>
                <a:srgbClr val="A1CC3A"/>
              </a:solidFill>
              <a:latin typeface="Oswald" panose="02000503000000000000" pitchFamily="2" charset="0"/>
            </a:endParaRPr>
          </a:p>
        </p:txBody>
      </p:sp>
      <p:pic>
        <p:nvPicPr>
          <p:cNvPr id="3" name="Imagen 2">
            <a:extLst>
              <a:ext uri="{FF2B5EF4-FFF2-40B4-BE49-F238E27FC236}">
                <a16:creationId xmlns:a16="http://schemas.microsoft.com/office/drawing/2014/main" id="{4638ED33-1714-7457-F94F-EC56D675E348}"/>
              </a:ext>
            </a:extLst>
          </p:cNvPr>
          <p:cNvPicPr>
            <a:picLocks noChangeAspect="1"/>
          </p:cNvPicPr>
          <p:nvPr/>
        </p:nvPicPr>
        <p:blipFill>
          <a:blip r:embed="rId2"/>
          <a:stretch>
            <a:fillRect/>
          </a:stretch>
        </p:blipFill>
        <p:spPr>
          <a:xfrm>
            <a:off x="6294783" y="110021"/>
            <a:ext cx="5440754" cy="6637958"/>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pic>
        <p:nvPicPr>
          <p:cNvPr id="7" name="Imagen 6">
            <a:extLst>
              <a:ext uri="{FF2B5EF4-FFF2-40B4-BE49-F238E27FC236}">
                <a16:creationId xmlns:a16="http://schemas.microsoft.com/office/drawing/2014/main" id="{C3B4C482-2505-3111-4991-823C6E9A599C}"/>
              </a:ext>
            </a:extLst>
          </p:cNvPr>
          <p:cNvPicPr>
            <a:picLocks noChangeAspect="1"/>
          </p:cNvPicPr>
          <p:nvPr/>
        </p:nvPicPr>
        <p:blipFill>
          <a:blip r:embed="rId3"/>
          <a:stretch>
            <a:fillRect/>
          </a:stretch>
        </p:blipFill>
        <p:spPr>
          <a:xfrm>
            <a:off x="1857865" y="2726687"/>
            <a:ext cx="3304977" cy="4021292"/>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769755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D228CB35-CAC4-9139-768B-EFEE13FE8FD2}"/>
              </a:ext>
            </a:extLst>
          </p:cNvPr>
          <p:cNvSpPr txBox="1"/>
          <p:nvPr/>
        </p:nvSpPr>
        <p:spPr>
          <a:xfrm>
            <a:off x="768979" y="1546007"/>
            <a:ext cx="10654042" cy="755060"/>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gn="just">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r>
              <a:rPr lang="es-ES" sz="2400">
                <a:sym typeface="Roboto"/>
              </a:rPr>
              <a:t>Socialización de resultados ante las autoridades y partes interesadas del transporte fluvial.</a:t>
            </a:r>
            <a:endParaRPr lang="es-CO" sz="2400">
              <a:sym typeface="Roboto"/>
            </a:endParaRPr>
          </a:p>
        </p:txBody>
      </p:sp>
      <p:sp>
        <p:nvSpPr>
          <p:cNvPr id="5" name="Título 1">
            <a:extLst>
              <a:ext uri="{FF2B5EF4-FFF2-40B4-BE49-F238E27FC236}">
                <a16:creationId xmlns:a16="http://schemas.microsoft.com/office/drawing/2014/main" id="{3141256E-C10C-5815-D2E5-DB31C362A221}"/>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5.7 </a:t>
            </a:r>
            <a:endParaRPr lang="es-CO">
              <a:solidFill>
                <a:srgbClr val="A1CC3A"/>
              </a:solidFill>
              <a:latin typeface="Oswald" panose="02000503000000000000" pitchFamily="2" charset="0"/>
            </a:endParaRPr>
          </a:p>
        </p:txBody>
      </p:sp>
      <p:sp>
        <p:nvSpPr>
          <p:cNvPr id="2" name="CuadroTexto 1">
            <a:extLst>
              <a:ext uri="{FF2B5EF4-FFF2-40B4-BE49-F238E27FC236}">
                <a16:creationId xmlns:a16="http://schemas.microsoft.com/office/drawing/2014/main" id="{8B385B89-AE6A-F6A0-B08D-A8F39437B365}"/>
              </a:ext>
            </a:extLst>
          </p:cNvPr>
          <p:cNvSpPr txBox="1"/>
          <p:nvPr/>
        </p:nvSpPr>
        <p:spPr>
          <a:xfrm>
            <a:off x="1769518" y="2310071"/>
            <a:ext cx="8652964" cy="369332"/>
          </a:xfrm>
          <a:prstGeom prst="rect">
            <a:avLst/>
          </a:prstGeom>
          <a:noFill/>
        </p:spPr>
        <p:txBody>
          <a:bodyPr wrap="square" rtlCol="0">
            <a:spAutoFit/>
          </a:bodyPr>
          <a:lstStyle/>
          <a:p>
            <a:pPr algn="ctr"/>
            <a:r>
              <a:rPr lang="es-ES">
                <a:latin typeface="Oswald" panose="02000503000000000000" pitchFamily="2" charset="0"/>
              </a:rPr>
              <a:t>Primera socialización ante la Unidad de Planeación de Infraestructura de Transporte (UPIT)</a:t>
            </a:r>
          </a:p>
        </p:txBody>
      </p:sp>
      <p:pic>
        <p:nvPicPr>
          <p:cNvPr id="6" name="Imagen 5">
            <a:extLst>
              <a:ext uri="{FF2B5EF4-FFF2-40B4-BE49-F238E27FC236}">
                <a16:creationId xmlns:a16="http://schemas.microsoft.com/office/drawing/2014/main" id="{54F85085-F865-CA1F-001D-7F4DBC3CF7CD}"/>
              </a:ext>
            </a:extLst>
          </p:cNvPr>
          <p:cNvPicPr>
            <a:picLocks noChangeAspect="1"/>
          </p:cNvPicPr>
          <p:nvPr/>
        </p:nvPicPr>
        <p:blipFill>
          <a:blip r:embed="rId4"/>
          <a:stretch>
            <a:fillRect/>
          </a:stretch>
        </p:blipFill>
        <p:spPr>
          <a:xfrm>
            <a:off x="1074132" y="2786790"/>
            <a:ext cx="4651514" cy="3619353"/>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a:extLst>
              <a:ext uri="{FF2B5EF4-FFF2-40B4-BE49-F238E27FC236}">
                <a16:creationId xmlns:a16="http://schemas.microsoft.com/office/drawing/2014/main" id="{6CE471F7-2FF6-34F0-4C82-8A4247ACBC6C}"/>
              </a:ext>
            </a:extLst>
          </p:cNvPr>
          <p:cNvPicPr>
            <a:picLocks noChangeAspect="1"/>
          </p:cNvPicPr>
          <p:nvPr/>
        </p:nvPicPr>
        <p:blipFill>
          <a:blip r:embed="rId5"/>
          <a:stretch>
            <a:fillRect/>
          </a:stretch>
        </p:blipFill>
        <p:spPr>
          <a:xfrm>
            <a:off x="6466354" y="2752204"/>
            <a:ext cx="4651514" cy="355906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9" name="CuadroTexto 8">
            <a:extLst>
              <a:ext uri="{FF2B5EF4-FFF2-40B4-BE49-F238E27FC236}">
                <a16:creationId xmlns:a16="http://schemas.microsoft.com/office/drawing/2014/main" id="{64CD3B8B-4893-4F4A-5A24-FF6D4374533E}"/>
              </a:ext>
            </a:extLst>
          </p:cNvPr>
          <p:cNvSpPr txBox="1"/>
          <p:nvPr/>
        </p:nvSpPr>
        <p:spPr>
          <a:xfrm>
            <a:off x="994620" y="6427654"/>
            <a:ext cx="979955" cy="307777"/>
          </a:xfrm>
          <a:prstGeom prst="rect">
            <a:avLst/>
          </a:prstGeom>
          <a:noFill/>
        </p:spPr>
        <p:txBody>
          <a:bodyPr wrap="square" rtlCol="0">
            <a:spAutoFit/>
          </a:bodyPr>
          <a:lstStyle/>
          <a:p>
            <a:r>
              <a:rPr lang="es-ES" sz="1400">
                <a:latin typeface="Oswald" panose="02000503000000000000" pitchFamily="2" charset="0"/>
              </a:rPr>
              <a:t>Boletín</a:t>
            </a:r>
          </a:p>
        </p:txBody>
      </p:sp>
      <p:sp>
        <p:nvSpPr>
          <p:cNvPr id="10" name="CuadroTexto 9">
            <a:extLst>
              <a:ext uri="{FF2B5EF4-FFF2-40B4-BE49-F238E27FC236}">
                <a16:creationId xmlns:a16="http://schemas.microsoft.com/office/drawing/2014/main" id="{A6CA7FF8-AA9D-2C70-9C85-7ECAED7C5318}"/>
              </a:ext>
            </a:extLst>
          </p:cNvPr>
          <p:cNvSpPr txBox="1"/>
          <p:nvPr/>
        </p:nvSpPr>
        <p:spPr>
          <a:xfrm>
            <a:off x="6331932" y="6378162"/>
            <a:ext cx="2599037" cy="307777"/>
          </a:xfrm>
          <a:prstGeom prst="rect">
            <a:avLst/>
          </a:prstGeom>
          <a:noFill/>
        </p:spPr>
        <p:txBody>
          <a:bodyPr wrap="square" rtlCol="0">
            <a:spAutoFit/>
          </a:bodyPr>
          <a:lstStyle/>
          <a:p>
            <a:r>
              <a:rPr lang="es-ES" sz="1400">
                <a:latin typeface="Oswald" panose="02000503000000000000" pitchFamily="2" charset="0"/>
              </a:rPr>
              <a:t>Planilla de asistencias</a:t>
            </a:r>
          </a:p>
        </p:txBody>
      </p:sp>
    </p:spTree>
    <p:extLst>
      <p:ext uri="{BB962C8B-B14F-4D97-AF65-F5344CB8AC3E}">
        <p14:creationId xmlns:p14="http://schemas.microsoft.com/office/powerpoint/2010/main" val="961912735"/>
      </p:ext>
    </p:extLst>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7C2C0F61-6733-AB78-F553-B6571C0966EC}"/>
              </a:ext>
            </a:extLst>
          </p:cNvPr>
          <p:cNvPicPr>
            <a:picLocks noChangeAspect="1"/>
          </p:cNvPicPr>
          <p:nvPr/>
        </p:nvPicPr>
        <p:blipFill>
          <a:blip r:embed="rId4"/>
          <a:stretch>
            <a:fillRect/>
          </a:stretch>
        </p:blipFill>
        <p:spPr>
          <a:xfrm>
            <a:off x="2395813" y="1847232"/>
            <a:ext cx="5671931" cy="4381451"/>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pic>
        <p:nvPicPr>
          <p:cNvPr id="7" name="Imagen 6">
            <a:extLst>
              <a:ext uri="{FF2B5EF4-FFF2-40B4-BE49-F238E27FC236}">
                <a16:creationId xmlns:a16="http://schemas.microsoft.com/office/drawing/2014/main" id="{7E6CC82B-4DEA-A6F7-92E8-845FEE17906E}"/>
              </a:ext>
            </a:extLst>
          </p:cNvPr>
          <p:cNvPicPr>
            <a:picLocks noChangeAspect="1"/>
          </p:cNvPicPr>
          <p:nvPr/>
        </p:nvPicPr>
        <p:blipFill>
          <a:blip r:embed="rId5"/>
          <a:stretch>
            <a:fillRect/>
          </a:stretch>
        </p:blipFill>
        <p:spPr>
          <a:xfrm>
            <a:off x="8212922" y="3681434"/>
            <a:ext cx="3314095" cy="238272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8" name="CuadroTexto 7">
            <a:extLst>
              <a:ext uri="{FF2B5EF4-FFF2-40B4-BE49-F238E27FC236}">
                <a16:creationId xmlns:a16="http://schemas.microsoft.com/office/drawing/2014/main" id="{87EB917D-D1F2-13BD-51F1-9716B52D017A}"/>
              </a:ext>
            </a:extLst>
          </p:cNvPr>
          <p:cNvSpPr txBox="1"/>
          <p:nvPr/>
        </p:nvSpPr>
        <p:spPr>
          <a:xfrm>
            <a:off x="520908" y="1674094"/>
            <a:ext cx="1825399" cy="4893647"/>
          </a:xfrm>
          <a:prstGeom prst="rect">
            <a:avLst/>
          </a:prstGeom>
          <a:noFill/>
        </p:spPr>
        <p:txBody>
          <a:bodyPr wrap="square" rtlCol="0">
            <a:spAutoFit/>
          </a:bodyPr>
          <a:lstStyle/>
          <a:p>
            <a:r>
              <a:rPr lang="es-ES" sz="2400">
                <a:latin typeface="Oswald" panose="02000503000000000000" pitchFamily="2" charset="0"/>
              </a:rPr>
              <a:t>Segunda socialización de resultados, para completar el 100% de avance.</a:t>
            </a:r>
          </a:p>
          <a:p>
            <a:r>
              <a:rPr lang="es-ES" sz="2400">
                <a:latin typeface="Oswald" panose="02000503000000000000" pitchFamily="2" charset="0"/>
              </a:rPr>
              <a:t>Se seguirán realizando actividades de socialización.</a:t>
            </a:r>
            <a:endParaRPr lang="es-CO" sz="2400">
              <a:latin typeface="Oswald" panose="02000503000000000000" pitchFamily="2" charset="0"/>
            </a:endParaRPr>
          </a:p>
        </p:txBody>
      </p:sp>
      <p:sp>
        <p:nvSpPr>
          <p:cNvPr id="9" name="CuadroTexto 8">
            <a:extLst>
              <a:ext uri="{FF2B5EF4-FFF2-40B4-BE49-F238E27FC236}">
                <a16:creationId xmlns:a16="http://schemas.microsoft.com/office/drawing/2014/main" id="{B99A752B-CDDF-FA2D-5309-11AE9C8C3E10}"/>
              </a:ext>
            </a:extLst>
          </p:cNvPr>
          <p:cNvSpPr txBox="1"/>
          <p:nvPr/>
        </p:nvSpPr>
        <p:spPr>
          <a:xfrm>
            <a:off x="8118999" y="6116687"/>
            <a:ext cx="2572567" cy="276999"/>
          </a:xfrm>
          <a:prstGeom prst="rect">
            <a:avLst/>
          </a:prstGeom>
          <a:noFill/>
        </p:spPr>
        <p:txBody>
          <a:bodyPr wrap="square" rtlCol="0">
            <a:spAutoFit/>
          </a:bodyPr>
          <a:lstStyle/>
          <a:p>
            <a:r>
              <a:rPr lang="es-ES" sz="1200">
                <a:latin typeface="Oswald" panose="02000503000000000000" pitchFamily="2" charset="0"/>
              </a:rPr>
              <a:t>Planilla de asistencias.</a:t>
            </a:r>
            <a:endParaRPr lang="es-CO" sz="1200">
              <a:latin typeface="Oswald" panose="02000503000000000000" pitchFamily="2" charset="0"/>
            </a:endParaRPr>
          </a:p>
        </p:txBody>
      </p:sp>
      <p:sp>
        <p:nvSpPr>
          <p:cNvPr id="10" name="CuadroTexto 9">
            <a:extLst>
              <a:ext uri="{FF2B5EF4-FFF2-40B4-BE49-F238E27FC236}">
                <a16:creationId xmlns:a16="http://schemas.microsoft.com/office/drawing/2014/main" id="{3BDC29D3-BADC-8819-8F04-920C2CC997BB}"/>
              </a:ext>
            </a:extLst>
          </p:cNvPr>
          <p:cNvSpPr txBox="1"/>
          <p:nvPr/>
        </p:nvSpPr>
        <p:spPr>
          <a:xfrm>
            <a:off x="162030" y="106017"/>
            <a:ext cx="2572567" cy="276999"/>
          </a:xfrm>
          <a:prstGeom prst="rect">
            <a:avLst/>
          </a:prstGeom>
          <a:noFill/>
        </p:spPr>
        <p:txBody>
          <a:bodyPr wrap="square" rtlCol="0">
            <a:spAutoFit/>
          </a:bodyPr>
          <a:lstStyle/>
          <a:p>
            <a:r>
              <a:rPr lang="es-ES" sz="1200">
                <a:solidFill>
                  <a:schemeClr val="bg1"/>
                </a:solidFill>
                <a:latin typeface="Oswald" panose="02000503000000000000" pitchFamily="2" charset="0"/>
              </a:rPr>
              <a:t>Boletín 1.  </a:t>
            </a:r>
            <a:endParaRPr lang="es-CO" sz="1200">
              <a:solidFill>
                <a:schemeClr val="bg1"/>
              </a:solidFill>
              <a:latin typeface="Oswald" panose="02000503000000000000" pitchFamily="2" charset="0"/>
            </a:endParaRP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ACTIVI</a:t>
            </a:r>
            <a:r>
              <a:rPr lang="es-ES" b="1" spc="180">
                <a:solidFill>
                  <a:srgbClr val="54785E"/>
                </a:solidFill>
                <a:latin typeface="Oswald" panose="02000503000000000000" pitchFamily="2" charset="0"/>
              </a:rPr>
              <a:t>DADES </a:t>
            </a:r>
            <a:r>
              <a:rPr lang="es-ES" sz="2800" b="1" spc="180">
                <a:solidFill>
                  <a:srgbClr val="54785E"/>
                </a:solidFill>
                <a:latin typeface="Oswald" panose="02000503000000000000" pitchFamily="2" charset="0"/>
              </a:rPr>
              <a:t>Objetivo 5 – </a:t>
            </a:r>
            <a:r>
              <a:rPr lang="es-ES" sz="2800" b="1" spc="180">
                <a:solidFill>
                  <a:srgbClr val="A1CC3A"/>
                </a:solidFill>
                <a:latin typeface="Oswald" panose="02000503000000000000" pitchFamily="2" charset="0"/>
              </a:rPr>
              <a:t>Actividad 5.7 </a:t>
            </a:r>
            <a:endParaRPr lang="es-CO">
              <a:solidFill>
                <a:srgbClr val="A1CC3A"/>
              </a:solidFill>
              <a:latin typeface="Oswald" panose="02000503000000000000" pitchFamily="2" charset="0"/>
            </a:endParaRPr>
          </a:p>
        </p:txBody>
      </p:sp>
      <p:sp>
        <p:nvSpPr>
          <p:cNvPr id="12" name="CuadroTexto 11">
            <a:extLst>
              <a:ext uri="{FF2B5EF4-FFF2-40B4-BE49-F238E27FC236}">
                <a16:creationId xmlns:a16="http://schemas.microsoft.com/office/drawing/2014/main" id="{F6F02A92-EB52-0D7A-75DF-19A7968EE601}"/>
              </a:ext>
            </a:extLst>
          </p:cNvPr>
          <p:cNvSpPr txBox="1"/>
          <p:nvPr/>
        </p:nvSpPr>
        <p:spPr>
          <a:xfrm>
            <a:off x="2304800" y="6255186"/>
            <a:ext cx="2572567" cy="276999"/>
          </a:xfrm>
          <a:prstGeom prst="rect">
            <a:avLst/>
          </a:prstGeom>
          <a:noFill/>
        </p:spPr>
        <p:txBody>
          <a:bodyPr wrap="square" rtlCol="0">
            <a:spAutoFit/>
          </a:bodyPr>
          <a:lstStyle/>
          <a:p>
            <a:r>
              <a:rPr lang="es-ES" sz="1200">
                <a:latin typeface="Oswald" panose="02000503000000000000" pitchFamily="2" charset="0"/>
              </a:rPr>
              <a:t>Boletín</a:t>
            </a:r>
            <a:endParaRPr lang="es-CO" sz="1200">
              <a:latin typeface="Oswald" panose="02000503000000000000" pitchFamily="2" charset="0"/>
            </a:endParaRPr>
          </a:p>
        </p:txBody>
      </p:sp>
    </p:spTree>
    <p:extLst>
      <p:ext uri="{BB962C8B-B14F-4D97-AF65-F5344CB8AC3E}">
        <p14:creationId xmlns:p14="http://schemas.microsoft.com/office/powerpoint/2010/main" val="2571150867"/>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22915" y="448181"/>
            <a:ext cx="10515600" cy="1325563"/>
          </a:xfrm>
        </p:spPr>
        <p:txBody>
          <a:bodyPr/>
          <a:lstStyle/>
          <a:p>
            <a:r>
              <a:rPr lang="es-ES" sz="4000" b="1" spc="180">
                <a:solidFill>
                  <a:srgbClr val="A1CC3A"/>
                </a:solidFill>
                <a:latin typeface="Oswald" panose="02000503000000000000" pitchFamily="2" charset="0"/>
              </a:rPr>
              <a:t>AVANCE TÉCNICO </a:t>
            </a:r>
            <a:r>
              <a:rPr lang="es-ES" sz="4000" b="1" spc="180">
                <a:solidFill>
                  <a:srgbClr val="54785E"/>
                </a:solidFill>
                <a:latin typeface="Oswald" panose="02000503000000000000" pitchFamily="2" charset="0"/>
              </a:rPr>
              <a:t>DEL PROYECTO</a:t>
            </a:r>
            <a:endParaRPr lang="es-CO">
              <a:solidFill>
                <a:srgbClr val="54785E"/>
              </a:solidFill>
              <a:latin typeface="Oswald" panose="02000503000000000000" pitchFamily="2" charset="0"/>
            </a:endParaRPr>
          </a:p>
        </p:txBody>
      </p:sp>
      <p:grpSp>
        <p:nvGrpSpPr>
          <p:cNvPr id="4" name="Google Shape;1614;p54"/>
          <p:cNvGrpSpPr/>
          <p:nvPr/>
        </p:nvGrpSpPr>
        <p:grpSpPr>
          <a:xfrm>
            <a:off x="2847961" y="3597697"/>
            <a:ext cx="6566384" cy="6520606"/>
            <a:chOff x="2307271" y="2571751"/>
            <a:chExt cx="4529458" cy="4529299"/>
          </a:xfrm>
        </p:grpSpPr>
        <p:sp>
          <p:nvSpPr>
            <p:cNvPr id="5" name="Google Shape;1608;p54"/>
            <p:cNvSpPr/>
            <p:nvPr/>
          </p:nvSpPr>
          <p:spPr>
            <a:xfrm>
              <a:off x="2400750" y="2758550"/>
              <a:ext cx="4342500" cy="4342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1615;p54"/>
            <p:cNvGrpSpPr/>
            <p:nvPr/>
          </p:nvGrpSpPr>
          <p:grpSpPr>
            <a:xfrm>
              <a:off x="2307271" y="2571751"/>
              <a:ext cx="4529458" cy="2164855"/>
              <a:chOff x="712664" y="3693287"/>
              <a:chExt cx="1460738" cy="698160"/>
            </a:xfrm>
          </p:grpSpPr>
          <p:grpSp>
            <p:nvGrpSpPr>
              <p:cNvPr id="8" name="Google Shape;1616;p54"/>
              <p:cNvGrpSpPr/>
              <p:nvPr/>
            </p:nvGrpSpPr>
            <p:grpSpPr>
              <a:xfrm>
                <a:off x="712664" y="3693287"/>
                <a:ext cx="1460738" cy="698160"/>
                <a:chOff x="712664" y="3693025"/>
                <a:chExt cx="1460738" cy="698160"/>
              </a:xfrm>
            </p:grpSpPr>
            <p:sp>
              <p:nvSpPr>
                <p:cNvPr id="13" name="Google Shape;1617;p5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6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18;p5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E7E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19;p5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E1D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0;p5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E9C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21;p5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C6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22;p5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E7E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623;p54"/>
              <p:cNvGrpSpPr/>
              <p:nvPr/>
            </p:nvGrpSpPr>
            <p:grpSpPr>
              <a:xfrm>
                <a:off x="884610" y="3864082"/>
                <a:ext cx="1118566" cy="527275"/>
                <a:chOff x="890961" y="3865463"/>
                <a:chExt cx="1115221" cy="525698"/>
              </a:xfrm>
            </p:grpSpPr>
            <p:sp>
              <p:nvSpPr>
                <p:cNvPr id="10" name="Google Shape;1624;p5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EFEFEF">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25;p5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F3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26;p5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EFEFEF">
                    <a:alpha val="6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627;p54"/>
            <p:cNvSpPr/>
            <p:nvPr/>
          </p:nvSpPr>
          <p:spPr>
            <a:xfrm>
              <a:off x="3216150" y="3380750"/>
              <a:ext cx="2711700" cy="2711700"/>
            </a:xfrm>
            <a:prstGeom prst="arc">
              <a:avLst>
                <a:gd name="adj1" fmla="val 10783604"/>
                <a:gd name="adj2" fmla="val 0"/>
              </a:avLst>
            </a:prstGeom>
            <a:noFill/>
            <a:ln w="19050"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 name="Google Shape;1602;p54"/>
          <p:cNvCxnSpPr>
            <a:cxnSpLocks/>
          </p:cNvCxnSpPr>
          <p:nvPr/>
        </p:nvCxnSpPr>
        <p:spPr>
          <a:xfrm rot="16200000" flipH="1">
            <a:off x="1821840" y="3648008"/>
            <a:ext cx="2661140" cy="892428"/>
          </a:xfrm>
          <a:prstGeom prst="bentConnector3">
            <a:avLst>
              <a:gd name="adj1" fmla="val 50000"/>
            </a:avLst>
          </a:prstGeom>
          <a:noFill/>
          <a:ln w="19050" cap="flat" cmpd="sng">
            <a:solidFill>
              <a:schemeClr val="accent6"/>
            </a:solidFill>
            <a:prstDash val="dash"/>
            <a:round/>
            <a:headEnd type="none" w="med" len="med"/>
            <a:tailEnd type="none" w="med" len="med"/>
          </a:ln>
        </p:spPr>
      </p:cxnSp>
      <p:sp>
        <p:nvSpPr>
          <p:cNvPr id="23" name="Google Shape;1603;p54"/>
          <p:cNvSpPr txBox="1"/>
          <p:nvPr/>
        </p:nvSpPr>
        <p:spPr>
          <a:xfrm>
            <a:off x="631546" y="2470154"/>
            <a:ext cx="2403232" cy="99515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CO" sz="4400">
                <a:solidFill>
                  <a:schemeClr val="accent6"/>
                </a:solidFill>
                <a:latin typeface="AlternateGotNo3D" panose="000000000000000000C5"/>
                <a:ea typeface="Roboto"/>
                <a:cs typeface="Roboto"/>
                <a:sym typeface="Roboto"/>
              </a:rPr>
              <a:t>11,6%</a:t>
            </a:r>
            <a:endParaRPr sz="4400">
              <a:solidFill>
                <a:schemeClr val="accent6"/>
              </a:solidFill>
              <a:latin typeface="AlternateGotNo3D" panose="000000000000000000C5"/>
              <a:ea typeface="Roboto"/>
              <a:cs typeface="Roboto"/>
              <a:sym typeface="Roboto"/>
            </a:endParaRPr>
          </a:p>
        </p:txBody>
      </p:sp>
    </p:spTree>
    <p:extLst>
      <p:ext uri="{BB962C8B-B14F-4D97-AF65-F5344CB8AC3E}">
        <p14:creationId xmlns:p14="http://schemas.microsoft.com/office/powerpoint/2010/main" val="4293522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Escala de tiempo&#10;&#10;Descripción generada automáticamente">
            <a:extLst>
              <a:ext uri="{FF2B5EF4-FFF2-40B4-BE49-F238E27FC236}">
                <a16:creationId xmlns:a16="http://schemas.microsoft.com/office/drawing/2014/main" id="{12598085-D91C-199C-20D6-77538A14D7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474"/>
            <a:ext cx="12192000" cy="6851526"/>
          </a:xfrm>
          <a:prstGeom prst="rect">
            <a:avLst/>
          </a:prstGeom>
        </p:spPr>
      </p:pic>
    </p:spTree>
    <p:extLst>
      <p:ext uri="{BB962C8B-B14F-4D97-AF65-F5344CB8AC3E}">
        <p14:creationId xmlns:p14="http://schemas.microsoft.com/office/powerpoint/2010/main" val="835682056"/>
      </p:ext>
    </p:extLst>
  </p:cSld>
  <p:clrMapOvr>
    <a:masterClrMapping/>
  </p:clrMapOvr>
  <p:extLst>
    <p:ext uri="{6950BFC3-D8DA-4A85-94F7-54DA5524770B}">
      <p188:commentRel xmlns:p188="http://schemas.microsoft.com/office/powerpoint/2018/8/main" r:id="rId2"/>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04881"/>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APROBADO</a:t>
            </a:r>
            <a:endParaRPr lang="es-CO">
              <a:solidFill>
                <a:srgbClr val="54785E"/>
              </a:solidFill>
              <a:latin typeface="Oswald" panose="02000503000000000000" pitchFamily="2" charset="0"/>
            </a:endParaRPr>
          </a:p>
        </p:txBody>
      </p:sp>
      <p:graphicFrame>
        <p:nvGraphicFramePr>
          <p:cNvPr id="8" name="Tabla 7"/>
          <p:cNvGraphicFramePr>
            <a:graphicFrameLocks noGrp="1"/>
          </p:cNvGraphicFramePr>
          <p:nvPr>
            <p:extLst>
              <p:ext uri="{D42A27DB-BD31-4B8C-83A1-F6EECF244321}">
                <p14:modId xmlns:p14="http://schemas.microsoft.com/office/powerpoint/2010/main" val="1895897295"/>
              </p:ext>
            </p:extLst>
          </p:nvPr>
        </p:nvGraphicFramePr>
        <p:xfrm>
          <a:off x="534571" y="1561514"/>
          <a:ext cx="11113476" cy="5008097"/>
        </p:xfrm>
        <a:graphic>
          <a:graphicData uri="http://schemas.openxmlformats.org/drawingml/2006/table">
            <a:tbl>
              <a:tblPr/>
              <a:tblGrid>
                <a:gridCol w="3485062">
                  <a:extLst>
                    <a:ext uri="{9D8B030D-6E8A-4147-A177-3AD203B41FA5}">
                      <a16:colId xmlns:a16="http://schemas.microsoft.com/office/drawing/2014/main" val="575531596"/>
                    </a:ext>
                  </a:extLst>
                </a:gridCol>
                <a:gridCol w="1994230">
                  <a:extLst>
                    <a:ext uri="{9D8B030D-6E8A-4147-A177-3AD203B41FA5}">
                      <a16:colId xmlns:a16="http://schemas.microsoft.com/office/drawing/2014/main" val="636077073"/>
                    </a:ext>
                  </a:extLst>
                </a:gridCol>
                <a:gridCol w="1645724">
                  <a:extLst>
                    <a:ext uri="{9D8B030D-6E8A-4147-A177-3AD203B41FA5}">
                      <a16:colId xmlns:a16="http://schemas.microsoft.com/office/drawing/2014/main" val="2764341484"/>
                    </a:ext>
                  </a:extLst>
                </a:gridCol>
                <a:gridCol w="1994230">
                  <a:extLst>
                    <a:ext uri="{9D8B030D-6E8A-4147-A177-3AD203B41FA5}">
                      <a16:colId xmlns:a16="http://schemas.microsoft.com/office/drawing/2014/main" val="1359473871"/>
                    </a:ext>
                  </a:extLst>
                </a:gridCol>
                <a:gridCol w="1994230">
                  <a:extLst>
                    <a:ext uri="{9D8B030D-6E8A-4147-A177-3AD203B41FA5}">
                      <a16:colId xmlns:a16="http://schemas.microsoft.com/office/drawing/2014/main" val="3866342615"/>
                    </a:ext>
                  </a:extLst>
                </a:gridCol>
              </a:tblGrid>
              <a:tr h="527169">
                <a:tc>
                  <a:txBody>
                    <a:bodyPr/>
                    <a:lstStyle/>
                    <a:p>
                      <a:pPr algn="ctr" fontAlgn="ctr"/>
                      <a:r>
                        <a:rPr lang="es-CO" sz="1400" b="0" i="0" u="none" strike="noStrike">
                          <a:solidFill>
                            <a:srgbClr val="000000"/>
                          </a:solidFill>
                          <a:effectLst/>
                          <a:latin typeface="Oswald" panose="02000503000000000000" pitchFamily="2" charset="0"/>
                        </a:rPr>
                        <a:t>RUBRO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8000"/>
                      </a:srgbClr>
                    </a:solidFill>
                  </a:tcPr>
                </a:tc>
                <a:tc>
                  <a:txBody>
                    <a:bodyPr/>
                    <a:lstStyle/>
                    <a:p>
                      <a:pPr algn="ctr" fontAlgn="ctr"/>
                      <a:r>
                        <a:rPr lang="es-CO" sz="1400" b="0" i="0" u="none" strike="noStrike">
                          <a:solidFill>
                            <a:srgbClr val="000000"/>
                          </a:solidFill>
                          <a:effectLst/>
                          <a:latin typeface="Oswald" panose="02000503000000000000" pitchFamily="2" charset="0"/>
                        </a:rPr>
                        <a:t>FINANCIADO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8000"/>
                      </a:srgbClr>
                    </a:solidFill>
                  </a:tcPr>
                </a:tc>
                <a:tc>
                  <a:txBody>
                    <a:bodyPr/>
                    <a:lstStyle/>
                    <a:p>
                      <a:pPr algn="ctr" fontAlgn="ctr"/>
                      <a:r>
                        <a:rPr lang="es-CO" sz="1400" b="0" i="0" u="none" strike="noStrike">
                          <a:solidFill>
                            <a:srgbClr val="000000"/>
                          </a:solidFill>
                          <a:effectLst/>
                          <a:latin typeface="Oswald" panose="02000503000000000000" pitchFamily="2" charset="0"/>
                        </a:rPr>
                        <a:t>CONTRAPARTIDA EFECTIVO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8000"/>
                      </a:srgbClr>
                    </a:solidFill>
                  </a:tcPr>
                </a:tc>
                <a:tc>
                  <a:txBody>
                    <a:bodyPr/>
                    <a:lstStyle/>
                    <a:p>
                      <a:pPr algn="ctr" fontAlgn="ctr"/>
                      <a:r>
                        <a:rPr lang="es-CO" sz="1400" b="0" i="0" u="none" strike="noStrike">
                          <a:solidFill>
                            <a:srgbClr val="000000"/>
                          </a:solidFill>
                          <a:effectLst/>
                          <a:latin typeface="Oswald" panose="02000503000000000000" pitchFamily="2" charset="0"/>
                        </a:rPr>
                        <a:t>CONTRAPARTIDA EN ESPECIE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8000"/>
                      </a:srgbClr>
                    </a:solidFill>
                  </a:tcPr>
                </a:tc>
                <a:tc>
                  <a:txBody>
                    <a:bodyPr/>
                    <a:lstStyle/>
                    <a:p>
                      <a:pPr algn="ctr" fontAlgn="ctr"/>
                      <a:r>
                        <a:rPr lang="es-CO" sz="1400" b="0" i="0" u="none" strike="noStrike">
                          <a:solidFill>
                            <a:srgbClr val="000000"/>
                          </a:solidFill>
                          <a:effectLst/>
                          <a:latin typeface="Oswald" panose="02000503000000000000" pitchFamily="2" charset="0"/>
                        </a:rPr>
                        <a:t>VALOR TOTAL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8000"/>
                      </a:srgbClr>
                    </a:solidFill>
                  </a:tcPr>
                </a:tc>
                <a:extLst>
                  <a:ext uri="{0D108BD9-81ED-4DB2-BD59-A6C34878D82A}">
                    <a16:rowId xmlns:a16="http://schemas.microsoft.com/office/drawing/2014/main" val="3586992230"/>
                  </a:ext>
                </a:extLst>
              </a:tr>
              <a:tr h="263584">
                <a:tc>
                  <a:txBody>
                    <a:bodyPr/>
                    <a:lstStyle/>
                    <a:p>
                      <a:pPr algn="l" fontAlgn="b"/>
                      <a:r>
                        <a:rPr lang="es-CO" sz="1400" b="0" i="0" u="none" strike="noStrike">
                          <a:solidFill>
                            <a:srgbClr val="000000"/>
                          </a:solidFill>
                          <a:effectLst/>
                          <a:latin typeface="Oswald" panose="02000503000000000000" pitchFamily="2" charset="0"/>
                        </a:rPr>
                        <a:t>Actividades de difusión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69.750.000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69.750.000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0544695"/>
                  </a:ext>
                </a:extLst>
              </a:tr>
              <a:tr h="263584">
                <a:tc>
                  <a:txBody>
                    <a:bodyPr/>
                    <a:lstStyle/>
                    <a:p>
                      <a:pPr algn="l" fontAlgn="b"/>
                      <a:r>
                        <a:rPr lang="es-CO" sz="1400" b="0" i="0" u="none" strike="noStrike">
                          <a:solidFill>
                            <a:srgbClr val="000000"/>
                          </a:solidFill>
                          <a:effectLst/>
                          <a:latin typeface="Oswald" panose="02000503000000000000" pitchFamily="2" charset="0"/>
                        </a:rPr>
                        <a:t>Apoyo formación doctoral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6178933"/>
                  </a:ext>
                </a:extLst>
              </a:tr>
              <a:tr h="263584">
                <a:tc>
                  <a:txBody>
                    <a:bodyPr/>
                    <a:lstStyle/>
                    <a:p>
                      <a:pPr algn="l" fontAlgn="b"/>
                      <a:r>
                        <a:rPr lang="es-CO" sz="1400" b="0" i="0" u="none" strike="noStrike">
                          <a:solidFill>
                            <a:srgbClr val="000000"/>
                          </a:solidFill>
                          <a:effectLst/>
                          <a:latin typeface="Oswald" panose="02000503000000000000" pitchFamily="2" charset="0"/>
                        </a:rPr>
                        <a:t>Asesorías especializadas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70.000.000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3053213"/>
                  </a:ext>
                </a:extLst>
              </a:tr>
              <a:tr h="263584">
                <a:tc>
                  <a:txBody>
                    <a:bodyPr/>
                    <a:lstStyle/>
                    <a:p>
                      <a:pPr algn="l" fontAlgn="b"/>
                      <a:r>
                        <a:rPr lang="es-CO" sz="1400" b="0" i="0" u="none" strike="noStrike">
                          <a:solidFill>
                            <a:srgbClr val="000000"/>
                          </a:solidFill>
                          <a:effectLst/>
                          <a:latin typeface="Oswald" panose="02000503000000000000" pitchFamily="2" charset="0"/>
                        </a:rPr>
                        <a:t>Equipos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1.114.000.000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750.601.088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1.864.601.088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1042304"/>
                  </a:ext>
                </a:extLst>
              </a:tr>
              <a:tr h="263584">
                <a:tc>
                  <a:txBody>
                    <a:bodyPr/>
                    <a:lstStyle/>
                    <a:p>
                      <a:pPr algn="l" fontAlgn="b"/>
                      <a:r>
                        <a:rPr lang="es-CO" sz="1400" b="0" i="0" u="none" strike="noStrike">
                          <a:solidFill>
                            <a:srgbClr val="000000"/>
                          </a:solidFill>
                          <a:effectLst/>
                          <a:latin typeface="Oswald" panose="02000503000000000000" pitchFamily="2" charset="0"/>
                        </a:rPr>
                        <a:t>Gastos de administración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120.300.336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120.300.336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0243289"/>
                  </a:ext>
                </a:extLst>
              </a:tr>
              <a:tr h="263584">
                <a:tc>
                  <a:txBody>
                    <a:bodyPr/>
                    <a:lstStyle/>
                    <a:p>
                      <a:pPr algn="l" fontAlgn="b"/>
                      <a:r>
                        <a:rPr lang="es-CO" sz="1400" b="0" i="0" u="none" strike="noStrike">
                          <a:solidFill>
                            <a:srgbClr val="000000"/>
                          </a:solidFill>
                          <a:effectLst/>
                          <a:latin typeface="Oswald" panose="02000503000000000000" pitchFamily="2" charset="0"/>
                        </a:rPr>
                        <a:t>Gastos de desplazamiento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49.292.000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49.292.000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5624459"/>
                  </a:ext>
                </a:extLst>
              </a:tr>
              <a:tr h="263584">
                <a:tc>
                  <a:txBody>
                    <a:bodyPr/>
                    <a:lstStyle/>
                    <a:p>
                      <a:pPr algn="l" fontAlgn="b"/>
                      <a:r>
                        <a:rPr lang="es-CO" sz="1400" b="0" i="0" u="none" strike="noStrike">
                          <a:solidFill>
                            <a:srgbClr val="000000"/>
                          </a:solidFill>
                          <a:effectLst/>
                          <a:latin typeface="Oswald" panose="02000503000000000000" pitchFamily="2" charset="0"/>
                        </a:rPr>
                        <a:t>Material bibliográfico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50.141.569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55.141.569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8519447"/>
                  </a:ext>
                </a:extLst>
              </a:tr>
              <a:tr h="263584">
                <a:tc>
                  <a:txBody>
                    <a:bodyPr/>
                    <a:lstStyle/>
                    <a:p>
                      <a:pPr algn="l" fontAlgn="b"/>
                      <a:r>
                        <a:rPr lang="es-CO" sz="1400" b="0" i="0" u="none" strike="noStrike">
                          <a:solidFill>
                            <a:srgbClr val="000000"/>
                          </a:solidFill>
                          <a:effectLst/>
                          <a:latin typeface="Oswald" panose="02000503000000000000" pitchFamily="2" charset="0"/>
                        </a:rPr>
                        <a:t>Materiales e insumos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233.500.000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243.500.000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2280924"/>
                  </a:ext>
                </a:extLst>
              </a:tr>
              <a:tr h="263584">
                <a:tc>
                  <a:txBody>
                    <a:bodyPr/>
                    <a:lstStyle/>
                    <a:p>
                      <a:pPr algn="l" fontAlgn="b"/>
                      <a:r>
                        <a:rPr lang="es-CO" sz="1400" b="0" i="0" u="none" strike="noStrike">
                          <a:solidFill>
                            <a:srgbClr val="000000"/>
                          </a:solidFill>
                          <a:effectLst/>
                          <a:latin typeface="Oswald" panose="02000503000000000000" pitchFamily="2" charset="0"/>
                        </a:rPr>
                        <a:t>Personal científico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376.378.880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8.800.000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643.680.384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1.028.859.264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2459012"/>
                  </a:ext>
                </a:extLst>
              </a:tr>
              <a:tr h="263584">
                <a:tc>
                  <a:txBody>
                    <a:bodyPr/>
                    <a:lstStyle/>
                    <a:p>
                      <a:pPr algn="l" fontAlgn="b"/>
                      <a:r>
                        <a:rPr lang="es-CO" sz="1400" b="0" i="0" u="none" strike="noStrike">
                          <a:solidFill>
                            <a:srgbClr val="000000"/>
                          </a:solidFill>
                          <a:effectLst/>
                          <a:latin typeface="Oswald" panose="02000503000000000000"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650.278.784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6.720.000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656.998.784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4420611"/>
                  </a:ext>
                </a:extLst>
              </a:tr>
              <a:tr h="263584">
                <a:tc>
                  <a:txBody>
                    <a:bodyPr/>
                    <a:lstStyle/>
                    <a:p>
                      <a:pPr algn="l" fontAlgn="b"/>
                      <a:r>
                        <a:rPr lang="es-ES" sz="1400" b="0" i="0" u="none" strike="noStrike">
                          <a:solidFill>
                            <a:srgbClr val="000000"/>
                          </a:solidFill>
                          <a:effectLst/>
                          <a:latin typeface="Oswald" panose="02000503000000000000" pitchFamily="2" charset="0"/>
                        </a:rPr>
                        <a:t>Personal formación de alto nivel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129.000.000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129.000.000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07586562"/>
                  </a:ext>
                </a:extLst>
              </a:tr>
              <a:tr h="263584">
                <a:tc>
                  <a:txBody>
                    <a:bodyPr/>
                    <a:lstStyle/>
                    <a:p>
                      <a:pPr algn="l" fontAlgn="b"/>
                      <a:r>
                        <a:rPr lang="es-ES" sz="1400" b="0" i="0" u="none" strike="noStrike">
                          <a:solidFill>
                            <a:srgbClr val="000000"/>
                          </a:solidFill>
                          <a:effectLst/>
                          <a:latin typeface="Oswald" panose="02000503000000000000" pitchFamily="2" charset="0"/>
                        </a:rPr>
                        <a:t>Publicaciones y difusión de resultados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63.000.000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63.000.000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3969311"/>
                  </a:ext>
                </a:extLst>
              </a:tr>
              <a:tr h="263584">
                <a:tc>
                  <a:txBody>
                    <a:bodyPr/>
                    <a:lstStyle/>
                    <a:p>
                      <a:pPr algn="l" fontAlgn="b"/>
                      <a:r>
                        <a:rPr lang="es-CO" sz="1400" b="0" i="0" u="none" strike="noStrike">
                          <a:solidFill>
                            <a:srgbClr val="000000"/>
                          </a:solidFill>
                          <a:effectLst/>
                          <a:latin typeface="Oswald" panose="02000503000000000000" pitchFamily="2" charset="0"/>
                        </a:rPr>
                        <a:t>Registros y certificaciones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15.000.000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21462"/>
                  </a:ext>
                </a:extLst>
              </a:tr>
              <a:tr h="263584">
                <a:tc>
                  <a:txBody>
                    <a:bodyPr/>
                    <a:lstStyle/>
                    <a:p>
                      <a:pPr algn="l" fontAlgn="b"/>
                      <a:r>
                        <a:rPr lang="es-CO" sz="1400" b="0" i="0" u="none" strike="noStrike">
                          <a:solidFill>
                            <a:srgbClr val="000000"/>
                          </a:solidFill>
                          <a:effectLst/>
                          <a:latin typeface="Oswald" panose="02000503000000000000" pitchFamily="2" charset="0"/>
                        </a:rPr>
                        <a:t>Salidas de campo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50.000.000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50.000.000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7351525"/>
                  </a:ext>
                </a:extLst>
              </a:tr>
              <a:tr h="263584">
                <a:tc>
                  <a:txBody>
                    <a:bodyPr/>
                    <a:lstStyle/>
                    <a:p>
                      <a:pPr algn="l" fontAlgn="b"/>
                      <a:r>
                        <a:rPr lang="es-CO" sz="1400" b="0" i="0" u="none" strike="noStrike">
                          <a:solidFill>
                            <a:srgbClr val="000000"/>
                          </a:solidFill>
                          <a:effectLst/>
                          <a:latin typeface="Oswald" panose="02000503000000000000" pitchFamily="2" charset="0"/>
                        </a:rPr>
                        <a:t>Servicios técnicos y tecnológicos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0351158"/>
                  </a:ext>
                </a:extLst>
              </a:tr>
              <a:tr h="263584">
                <a:tc>
                  <a:txBody>
                    <a:bodyPr/>
                    <a:lstStyle/>
                    <a:p>
                      <a:pPr algn="l" fontAlgn="b"/>
                      <a:r>
                        <a:rPr lang="es-CO" sz="1400" b="0" i="0" u="none" strike="noStrike">
                          <a:solidFill>
                            <a:srgbClr val="000000"/>
                          </a:solidFill>
                          <a:effectLst/>
                          <a:latin typeface="Oswald" panose="02000503000000000000" pitchFamily="2" charset="0"/>
                        </a:rPr>
                        <a:t>Software especializado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28.000.000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Oswald" panose="02000503000000000000" pitchFamily="2" charset="0"/>
                        </a:rPr>
                        <a:t> $               28.000.000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3082620"/>
                  </a:ext>
                </a:extLst>
              </a:tr>
              <a:tr h="263584">
                <a:tc>
                  <a:txBody>
                    <a:bodyPr/>
                    <a:lstStyle/>
                    <a:p>
                      <a:pPr algn="l" fontAlgn="b"/>
                      <a:r>
                        <a:rPr lang="es-CO" sz="1400" b="0" i="0" u="none" strike="noStrike">
                          <a:solidFill>
                            <a:srgbClr val="000000"/>
                          </a:solidFill>
                          <a:effectLst/>
                          <a:latin typeface="Oswald" panose="02000503000000000000" pitchFamily="2" charset="0"/>
                        </a:rPr>
                        <a:t>TOTAL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0000"/>
                      </a:srgbClr>
                    </a:solidFill>
                  </a:tcPr>
                </a:tc>
                <a:tc>
                  <a:txBody>
                    <a:bodyPr/>
                    <a:lstStyle/>
                    <a:p>
                      <a:pPr algn="l" fontAlgn="b"/>
                      <a:r>
                        <a:rPr lang="es-CO" sz="1400" b="0" i="0" u="none" strike="noStrike">
                          <a:solidFill>
                            <a:srgbClr val="000000"/>
                          </a:solidFill>
                          <a:effectLst/>
                          <a:latin typeface="Oswald" panose="02000503000000000000" pitchFamily="2" charset="0"/>
                        </a:rPr>
                        <a:t> $          2.972.000.000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0000"/>
                      </a:srgbClr>
                    </a:solidFill>
                  </a:tcPr>
                </a:tc>
                <a:tc>
                  <a:txBody>
                    <a:bodyPr/>
                    <a:lstStyle/>
                    <a:p>
                      <a:pPr algn="l" fontAlgn="b"/>
                      <a:r>
                        <a:rPr lang="es-CO" sz="1400" b="0" i="0" u="none" strike="noStrike">
                          <a:solidFill>
                            <a:srgbClr val="000000"/>
                          </a:solidFill>
                          <a:effectLst/>
                          <a:latin typeface="Oswald" panose="02000503000000000000" pitchFamily="2" charset="0"/>
                        </a:rPr>
                        <a:t> $          8.800.000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0000"/>
                      </a:srgbClr>
                    </a:solidFill>
                  </a:tcPr>
                </a:tc>
                <a:tc>
                  <a:txBody>
                    <a:bodyPr/>
                    <a:lstStyle/>
                    <a:p>
                      <a:pPr algn="l" fontAlgn="b"/>
                      <a:r>
                        <a:rPr lang="es-CO" sz="1400" b="0" i="0" u="none" strike="noStrike">
                          <a:solidFill>
                            <a:srgbClr val="000000"/>
                          </a:solidFill>
                          <a:effectLst/>
                          <a:latin typeface="Oswald" panose="02000503000000000000" pitchFamily="2" charset="0"/>
                        </a:rPr>
                        <a:t> $          1.496.143.041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0000"/>
                      </a:srgbClr>
                    </a:solidFill>
                  </a:tcPr>
                </a:tc>
                <a:tc>
                  <a:txBody>
                    <a:bodyPr/>
                    <a:lstStyle/>
                    <a:p>
                      <a:pPr algn="l" fontAlgn="b"/>
                      <a:r>
                        <a:rPr lang="es-CO" sz="1400" b="0" i="0" u="none" strike="noStrike">
                          <a:solidFill>
                            <a:srgbClr val="000000"/>
                          </a:solidFill>
                          <a:effectLst/>
                          <a:latin typeface="Oswald" panose="02000503000000000000" pitchFamily="2" charset="0"/>
                        </a:rPr>
                        <a:t> $          4.476.943.041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CC3A">
                        <a:alpha val="50000"/>
                      </a:srgbClr>
                    </a:solidFill>
                  </a:tcPr>
                </a:tc>
                <a:extLst>
                  <a:ext uri="{0D108BD9-81ED-4DB2-BD59-A6C34878D82A}">
                    <a16:rowId xmlns:a16="http://schemas.microsoft.com/office/drawing/2014/main" val="2415633430"/>
                  </a:ext>
                </a:extLst>
              </a:tr>
            </a:tbl>
          </a:graphicData>
        </a:graphic>
      </p:graphicFrame>
    </p:spTree>
    <p:extLst>
      <p:ext uri="{BB962C8B-B14F-4D97-AF65-F5344CB8AC3E}">
        <p14:creationId xmlns:p14="http://schemas.microsoft.com/office/powerpoint/2010/main" val="6510598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04881"/>
            <a:ext cx="10515600" cy="1325563"/>
          </a:xfrm>
        </p:spPr>
        <p:txBody>
          <a:bodyPr/>
          <a:lstStyle/>
          <a:p>
            <a:r>
              <a:rPr lang="es-ES" b="1" spc="180">
                <a:solidFill>
                  <a:srgbClr val="A1CC3A"/>
                </a:solidFill>
                <a:latin typeface="Oswald" panose="02000503000000000000" pitchFamily="2" charset="0"/>
              </a:rPr>
              <a:t>EJECUCIÓN PRESU</a:t>
            </a:r>
            <a:r>
              <a:rPr lang="es-ES" b="1" spc="180">
                <a:solidFill>
                  <a:srgbClr val="54785E"/>
                </a:solidFill>
                <a:latin typeface="Oswald" panose="02000503000000000000" pitchFamily="2" charset="0"/>
              </a:rPr>
              <a:t>PUESTAL </a:t>
            </a:r>
            <a:endParaRPr lang="es-CO">
              <a:solidFill>
                <a:srgbClr val="54785E"/>
              </a:solidFill>
              <a:latin typeface="Oswald" panose="02000503000000000000" pitchFamily="2" charset="0"/>
            </a:endParaRPr>
          </a:p>
        </p:txBody>
      </p:sp>
      <p:pic>
        <p:nvPicPr>
          <p:cNvPr id="3" name="Imagen 2">
            <a:extLst>
              <a:ext uri="{FF2B5EF4-FFF2-40B4-BE49-F238E27FC236}">
                <a16:creationId xmlns:a16="http://schemas.microsoft.com/office/drawing/2014/main" id="{2CFA16A1-CFE0-88AD-DBB0-DD0E2F0DCFED}"/>
              </a:ext>
            </a:extLst>
          </p:cNvPr>
          <p:cNvPicPr>
            <a:picLocks noChangeAspect="1"/>
          </p:cNvPicPr>
          <p:nvPr/>
        </p:nvPicPr>
        <p:blipFill>
          <a:blip r:embed="rId2"/>
          <a:stretch>
            <a:fillRect/>
          </a:stretch>
        </p:blipFill>
        <p:spPr>
          <a:xfrm>
            <a:off x="393752" y="1542894"/>
            <a:ext cx="11360076" cy="5093879"/>
          </a:xfrm>
          <a:prstGeom prst="rect">
            <a:avLst/>
          </a:prstGeom>
        </p:spPr>
      </p:pic>
    </p:spTree>
    <p:extLst>
      <p:ext uri="{BB962C8B-B14F-4D97-AF65-F5344CB8AC3E}">
        <p14:creationId xmlns:p14="http://schemas.microsoft.com/office/powerpoint/2010/main" val="28438717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87EB917D-D1F2-13BD-51F1-9716B52D017A}"/>
              </a:ext>
            </a:extLst>
          </p:cNvPr>
          <p:cNvSpPr txBox="1"/>
          <p:nvPr/>
        </p:nvSpPr>
        <p:spPr>
          <a:xfrm>
            <a:off x="745588" y="1790641"/>
            <a:ext cx="10844144" cy="5509200"/>
          </a:xfrm>
          <a:prstGeom prst="rect">
            <a:avLst/>
          </a:prstGeom>
          <a:noFill/>
        </p:spPr>
        <p:txBody>
          <a:bodyPr wrap="square" rtlCol="0">
            <a:spAutoFit/>
          </a:bodyPr>
          <a:lstStyle/>
          <a:p>
            <a:r>
              <a:rPr lang="es-ES" sz="3200">
                <a:latin typeface="Oswald" panose="02000503000000000000" pitchFamily="2" charset="0"/>
              </a:rPr>
              <a:t>1. Para la realización de taller en la zona de estudio, se requiere comprar: </a:t>
            </a:r>
            <a:endParaRPr lang="es-CO" sz="3200">
              <a:latin typeface="Oswald" panose="02000503000000000000" pitchFamily="2" charset="0"/>
            </a:endParaRPr>
          </a:p>
          <a:p>
            <a:pPr marL="457200" indent="-457200">
              <a:buFont typeface="Arial" panose="020B0604020202020204" pitchFamily="34" charset="0"/>
              <a:buChar char="•"/>
            </a:pPr>
            <a:r>
              <a:rPr lang="es-CO" sz="3200">
                <a:latin typeface="Oswald" panose="02000503000000000000" pitchFamily="2" charset="0"/>
              </a:rPr>
              <a:t>Compra de 01 Video Beam portátil</a:t>
            </a:r>
          </a:p>
          <a:p>
            <a:pPr marL="457200" indent="-457200">
              <a:buFont typeface="Arial" panose="020B0604020202020204" pitchFamily="34" charset="0"/>
              <a:buChar char="•"/>
            </a:pPr>
            <a:r>
              <a:rPr lang="es-CO" sz="3200">
                <a:latin typeface="Oswald" panose="02000503000000000000" pitchFamily="2" charset="0"/>
              </a:rPr>
              <a:t>Compra de 01 Impresora </a:t>
            </a:r>
          </a:p>
          <a:p>
            <a:r>
              <a:rPr lang="es-CO" sz="3200">
                <a:latin typeface="Oswald" panose="02000503000000000000" pitchFamily="2" charset="0"/>
              </a:rPr>
              <a:t>2. </a:t>
            </a:r>
            <a:r>
              <a:rPr lang="es-ES" sz="3200">
                <a:latin typeface="Oswald" panose="02000503000000000000" pitchFamily="2" charset="0"/>
              </a:rPr>
              <a:t>Para la identificación de especificaciones de desempeño y restricciones al diseño, se requiere comprar:</a:t>
            </a:r>
          </a:p>
          <a:p>
            <a:pPr marL="457200" indent="-457200">
              <a:buFont typeface="Arial" panose="020B0604020202020204" pitchFamily="34" charset="0"/>
              <a:buChar char="•"/>
            </a:pPr>
            <a:r>
              <a:rPr lang="es-ES" sz="3200">
                <a:latin typeface="Oswald" panose="02000503000000000000" pitchFamily="2" charset="0"/>
              </a:rPr>
              <a:t>Compra de 02 equipos (computadores)</a:t>
            </a:r>
            <a:endParaRPr lang="es-ES" sz="3200">
              <a:highlight>
                <a:srgbClr val="FFFF00"/>
              </a:highlight>
              <a:latin typeface="Oswald" panose="02000503000000000000" pitchFamily="2" charset="0"/>
            </a:endParaRPr>
          </a:p>
          <a:p>
            <a:pPr marL="457200" indent="-457200">
              <a:buFont typeface="Arial" panose="020B0604020202020204" pitchFamily="34" charset="0"/>
              <a:buChar char="•"/>
            </a:pPr>
            <a:endParaRPr lang="es-ES" sz="3200">
              <a:highlight>
                <a:srgbClr val="FFFF00"/>
              </a:highlight>
              <a:latin typeface="Oswald" panose="02000503000000000000" pitchFamily="2" charset="0"/>
            </a:endParaRPr>
          </a:p>
          <a:p>
            <a:r>
              <a:rPr lang="es-ES" sz="3200">
                <a:latin typeface="Oswald" panose="02000503000000000000" pitchFamily="2" charset="0"/>
              </a:rPr>
              <a:t>Del rubro de equipo, queda aún un saldo disponible, del cual se podría comprar.</a:t>
            </a:r>
            <a:endParaRPr lang="es-CO" sz="3200">
              <a:latin typeface="Oswald" panose="02000503000000000000" pitchFamily="2" charset="0"/>
            </a:endParaRPr>
          </a:p>
          <a:p>
            <a:endParaRPr lang="es-CO" sz="3200">
              <a:latin typeface="Oswald" panose="02000503000000000000" pitchFamily="2" charset="0"/>
            </a:endParaRPr>
          </a:p>
        </p:txBody>
      </p:sp>
      <p:sp>
        <p:nvSpPr>
          <p:cNvPr id="10" name="CuadroTexto 9">
            <a:extLst>
              <a:ext uri="{FF2B5EF4-FFF2-40B4-BE49-F238E27FC236}">
                <a16:creationId xmlns:a16="http://schemas.microsoft.com/office/drawing/2014/main" id="{3BDC29D3-BADC-8819-8F04-920C2CC997BB}"/>
              </a:ext>
            </a:extLst>
          </p:cNvPr>
          <p:cNvSpPr txBox="1"/>
          <p:nvPr/>
        </p:nvSpPr>
        <p:spPr>
          <a:xfrm>
            <a:off x="162030" y="106017"/>
            <a:ext cx="2572567" cy="276999"/>
          </a:xfrm>
          <a:prstGeom prst="rect">
            <a:avLst/>
          </a:prstGeom>
          <a:noFill/>
        </p:spPr>
        <p:txBody>
          <a:bodyPr wrap="square" rtlCol="0">
            <a:spAutoFit/>
          </a:bodyPr>
          <a:lstStyle/>
          <a:p>
            <a:r>
              <a:rPr lang="es-ES" sz="1200">
                <a:solidFill>
                  <a:schemeClr val="bg1"/>
                </a:solidFill>
                <a:latin typeface="Oswald" panose="02000503000000000000" pitchFamily="2" charset="0"/>
              </a:rPr>
              <a:t>Boletín 1.  </a:t>
            </a:r>
            <a:endParaRPr lang="es-CO" sz="1200">
              <a:solidFill>
                <a:schemeClr val="bg1"/>
              </a:solidFill>
              <a:latin typeface="Oswald" panose="02000503000000000000" pitchFamily="2" charset="0"/>
            </a:endParaRP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SOLICI</a:t>
            </a:r>
            <a:r>
              <a:rPr lang="es-ES" b="1" spc="180">
                <a:solidFill>
                  <a:srgbClr val="54785E"/>
                </a:solidFill>
                <a:latin typeface="Oswald" panose="02000503000000000000" pitchFamily="2" charset="0"/>
              </a:rPr>
              <a:t>TUDES</a:t>
            </a:r>
            <a:endParaRPr lang="es-CO">
              <a:solidFill>
                <a:srgbClr val="A1CC3A"/>
              </a:solidFill>
              <a:latin typeface="Oswald" panose="02000503000000000000" pitchFamily="2" charset="0"/>
            </a:endParaRPr>
          </a:p>
        </p:txBody>
      </p:sp>
    </p:spTree>
    <p:extLst>
      <p:ext uri="{BB962C8B-B14F-4D97-AF65-F5344CB8AC3E}">
        <p14:creationId xmlns:p14="http://schemas.microsoft.com/office/powerpoint/2010/main" val="28162700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87EB917D-D1F2-13BD-51F1-9716B52D017A}"/>
              </a:ext>
            </a:extLst>
          </p:cNvPr>
          <p:cNvSpPr txBox="1"/>
          <p:nvPr/>
        </p:nvSpPr>
        <p:spPr>
          <a:xfrm>
            <a:off x="838200" y="2134696"/>
            <a:ext cx="10515600" cy="3985706"/>
          </a:xfrm>
          <a:prstGeom prst="rect">
            <a:avLst/>
          </a:prstGeom>
          <a:noFill/>
        </p:spPr>
        <p:txBody>
          <a:bodyPr wrap="square" rtlCol="0">
            <a:spAutoFit/>
          </a:bodyPr>
          <a:lstStyle/>
          <a:p>
            <a:pPr marL="342900" indent="-342900" algn="just">
              <a:buFont typeface="Arial" panose="020B0604020202020204" pitchFamily="34" charset="0"/>
              <a:buChar char="•"/>
            </a:pPr>
            <a:r>
              <a:rPr lang="es-ES" sz="2300">
                <a:latin typeface="Oswald" panose="02000503000000000000" pitchFamily="2" charset="0"/>
              </a:rPr>
              <a:t>Baja disponibilidad de acceso libre a información de normas técnicas internacionales. </a:t>
            </a:r>
          </a:p>
          <a:p>
            <a:pPr marL="342900" indent="-342900" algn="just">
              <a:buFont typeface="Arial" panose="020B0604020202020204" pitchFamily="34" charset="0"/>
              <a:buChar char="•"/>
            </a:pPr>
            <a:r>
              <a:rPr lang="es-ES" sz="2300">
                <a:latin typeface="Oswald" panose="02000503000000000000" pitchFamily="2" charset="0"/>
              </a:rPr>
              <a:t>Bajo o nulo a acceso a información documentada sobre la operación fluvial en el río Atrato para el tramo de estudio.</a:t>
            </a:r>
          </a:p>
          <a:p>
            <a:pPr marL="342900" indent="-342900" algn="just">
              <a:buFont typeface="Arial" panose="020B0604020202020204" pitchFamily="34" charset="0"/>
              <a:buChar char="•"/>
            </a:pPr>
            <a:r>
              <a:rPr lang="es-ES" sz="2300">
                <a:latin typeface="Oswald" panose="02000503000000000000" pitchFamily="2" charset="0"/>
              </a:rPr>
              <a:t>Falta de información relacionada al componente energético actual de la zona de estudio.</a:t>
            </a:r>
          </a:p>
          <a:p>
            <a:pPr marL="342900" indent="-342900" algn="just">
              <a:buFont typeface="Arial" panose="020B0604020202020204" pitchFamily="34" charset="0"/>
              <a:buChar char="•"/>
            </a:pPr>
            <a:r>
              <a:rPr lang="es-ES" sz="2300">
                <a:latin typeface="Oswald" panose="02000503000000000000" pitchFamily="2" charset="0"/>
              </a:rPr>
              <a:t>Dificultad para la estimación de flujos de transporte de pasajeros y carga en los nodos del río Atrato, debido a la escaza o nula  información en fuentes oficiales, tampoco fue posible obtenerla en salidas de campo, por falta de documentación por parte de las empresas transportadoras.</a:t>
            </a:r>
          </a:p>
          <a:p>
            <a:pPr marL="342900" indent="-342900" algn="just">
              <a:buFont typeface="Arial" panose="020B0604020202020204" pitchFamily="34" charset="0"/>
              <a:buChar char="•"/>
            </a:pPr>
            <a:r>
              <a:rPr lang="es-ES" sz="2300">
                <a:latin typeface="Oswald" panose="02000503000000000000" pitchFamily="2" charset="0"/>
              </a:rPr>
              <a:t>Escasa o nula información del componente ambiental en cada uno de los muelles y embarcaderos de los nodos ubicados en la zona de estudio.</a:t>
            </a: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DIFICULT</a:t>
            </a:r>
            <a:r>
              <a:rPr lang="es-ES" b="1" spc="180">
                <a:solidFill>
                  <a:srgbClr val="54785E"/>
                </a:solidFill>
                <a:latin typeface="Oswald" panose="02000503000000000000" pitchFamily="2" charset="0"/>
              </a:rPr>
              <a:t>ADES Y RETOS</a:t>
            </a:r>
            <a:endParaRPr lang="es-CO">
              <a:solidFill>
                <a:srgbClr val="A1CC3A"/>
              </a:solidFill>
              <a:latin typeface="Oswald" panose="02000503000000000000" pitchFamily="2" charset="0"/>
            </a:endParaRPr>
          </a:p>
        </p:txBody>
      </p:sp>
    </p:spTree>
    <p:extLst>
      <p:ext uri="{BB962C8B-B14F-4D97-AF65-F5344CB8AC3E}">
        <p14:creationId xmlns:p14="http://schemas.microsoft.com/office/powerpoint/2010/main" val="31834595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87EB917D-D1F2-13BD-51F1-9716B52D017A}"/>
              </a:ext>
            </a:extLst>
          </p:cNvPr>
          <p:cNvSpPr txBox="1"/>
          <p:nvPr/>
        </p:nvSpPr>
        <p:spPr>
          <a:xfrm>
            <a:off x="838200" y="1790641"/>
            <a:ext cx="10515600" cy="4893647"/>
          </a:xfrm>
          <a:prstGeom prst="rect">
            <a:avLst/>
          </a:prstGeom>
          <a:noFill/>
        </p:spPr>
        <p:txBody>
          <a:bodyPr wrap="square" rtlCol="0">
            <a:spAutoFit/>
          </a:bodyPr>
          <a:lstStyle/>
          <a:p>
            <a:pPr marL="342900" indent="-342900" algn="just">
              <a:buFont typeface="Arial" panose="020B0604020202020204" pitchFamily="34" charset="0"/>
              <a:buChar char="•"/>
            </a:pPr>
            <a:r>
              <a:rPr lang="es-ES" sz="2400">
                <a:latin typeface="Oswald" panose="02000503000000000000" pitchFamily="2" charset="0"/>
              </a:rPr>
              <a:t>Falta de información específica de las diferentes alternativas tecnológicas de propulsión eléctrica, como eficiencia energética de equipos, rendimientos del sistema ante diferentes condiciones, información sobre la gestión ambiental, etc. Esto debido a que los fabricantes y proveedores de las alternativas exigen firmar un acuerdo de confidencialidad o realizar la compra del sistema para compartir esa información.</a:t>
            </a:r>
            <a:endParaRPr lang="es-CO" sz="2400">
              <a:latin typeface="Oswald" panose="02000503000000000000" pitchFamily="2" charset="0"/>
            </a:endParaRPr>
          </a:p>
          <a:p>
            <a:pPr marL="342900" indent="-342900" algn="just">
              <a:buFont typeface="Arial" panose="020B0604020202020204" pitchFamily="34" charset="0"/>
              <a:buChar char="•"/>
            </a:pPr>
            <a:r>
              <a:rPr lang="es-ES" sz="2400">
                <a:latin typeface="Oswald" panose="02000503000000000000" pitchFamily="2" charset="0"/>
              </a:rPr>
              <a:t>Un requerimiento fundamental es que el proveedor debe contar con representación  en Colombia para el soporte técnico antes, durante y después de la construcción de la embarcación</a:t>
            </a:r>
          </a:p>
          <a:p>
            <a:pPr marL="342900" indent="-342900" algn="just">
              <a:buFont typeface="Arial" panose="020B0604020202020204" pitchFamily="34" charset="0"/>
              <a:buChar char="•"/>
            </a:pPr>
            <a:r>
              <a:rPr lang="es-ES" sz="2400">
                <a:latin typeface="Oswald" panose="02000503000000000000" pitchFamily="2" charset="0"/>
              </a:rPr>
              <a:t>Un requerimiento fundamental es que el proveedor del sistema de propulsión eléctrico debe contar con representación  en Colombia para garantizar el soporte técnico antes, durante y después de la construcción de la embarcación. Lo que ha ido limitando, la cantidad de posibles proveedores y también de alternativas.</a:t>
            </a:r>
            <a:endParaRPr lang="es-CO" sz="2400">
              <a:latin typeface="Oswald" panose="02000503000000000000" pitchFamily="2" charset="0"/>
            </a:endParaRPr>
          </a:p>
        </p:txBody>
      </p:sp>
      <p:sp>
        <p:nvSpPr>
          <p:cNvPr id="2" name="Título 1">
            <a:extLst>
              <a:ext uri="{FF2B5EF4-FFF2-40B4-BE49-F238E27FC236}">
                <a16:creationId xmlns:a16="http://schemas.microsoft.com/office/drawing/2014/main" id="{E37BB4DF-DFBA-FB73-7DE5-09193588FBCC}"/>
              </a:ext>
            </a:extLst>
          </p:cNvPr>
          <p:cNvSpPr txBox="1">
            <a:spLocks/>
          </p:cNvSpPr>
          <p:nvPr/>
        </p:nvSpPr>
        <p:spPr>
          <a:xfrm>
            <a:off x="1226532" y="735254"/>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DIFICULT</a:t>
            </a:r>
            <a:r>
              <a:rPr lang="es-ES" b="1" spc="180">
                <a:solidFill>
                  <a:srgbClr val="54785E"/>
                </a:solidFill>
                <a:latin typeface="Oswald" panose="02000503000000000000" pitchFamily="2" charset="0"/>
              </a:rPr>
              <a:t>ADES Y RETOS</a:t>
            </a:r>
            <a:endParaRPr lang="es-CO">
              <a:solidFill>
                <a:srgbClr val="A1CC3A"/>
              </a:solidFill>
              <a:latin typeface="Oswald" panose="02000503000000000000" pitchFamily="2" charset="0"/>
            </a:endParaRPr>
          </a:p>
        </p:txBody>
      </p:sp>
    </p:spTree>
    <p:extLst>
      <p:ext uri="{BB962C8B-B14F-4D97-AF65-F5344CB8AC3E}">
        <p14:creationId xmlns:p14="http://schemas.microsoft.com/office/powerpoint/2010/main" val="8351544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8163C1AC-124E-60F5-847B-FBF1ED46C4AE}"/>
              </a:ext>
            </a:extLst>
          </p:cNvPr>
          <p:cNvSpPr txBox="1"/>
          <p:nvPr/>
        </p:nvSpPr>
        <p:spPr>
          <a:xfrm>
            <a:off x="582488" y="1502688"/>
            <a:ext cx="11027024" cy="5355312"/>
          </a:xfrm>
          <a:prstGeom prst="rect">
            <a:avLst/>
          </a:prstGeom>
          <a:noFill/>
        </p:spPr>
        <p:txBody>
          <a:bodyPr wrap="square">
            <a:spAutoFit/>
          </a:bodyPr>
          <a:lstStyle/>
          <a:p>
            <a:pPr marL="342900" indent="-342900" algn="just">
              <a:buFont typeface="Arial" panose="020B0604020202020204" pitchFamily="34" charset="0"/>
              <a:buChar char="•"/>
            </a:pPr>
            <a:r>
              <a:rPr lang="es-ES">
                <a:latin typeface="Oswald" panose="02000503000000000000" pitchFamily="2" charset="0"/>
              </a:rPr>
              <a:t>De acuerdo con la revisión de diseño y los resultados de las pruebas, se concluye que el prototipo funcional del Bote de Reconocimiento Fluvial – BRF, cumplió con todos los requerimientos de diseño propuestos. El desempeño de la embarcación fue medido por un conjunto de pruebas con protocolos internos de la Corporación con relación a su velocidad, radio de giro y maniobrabilidad. Adicionalmente, el diseño de la embarcación cumple con los requisitos dados por las normativas citadas y la validación de la resistencia al avance del casco según la profundidad y la resistencia estructural del casco fueron realizados mediante análisis computacionales. </a:t>
            </a:r>
          </a:p>
          <a:p>
            <a:pPr algn="just"/>
            <a:endParaRPr lang="es-ES">
              <a:latin typeface="Oswald" panose="02000503000000000000" pitchFamily="2" charset="0"/>
            </a:endParaRPr>
          </a:p>
          <a:p>
            <a:pPr marL="342900" indent="-342900" algn="just">
              <a:buFont typeface="Arial" panose="020B0604020202020204" pitchFamily="34" charset="0"/>
              <a:buChar char="•"/>
            </a:pPr>
            <a:r>
              <a:rPr lang="es-ES">
                <a:latin typeface="Oswald" panose="02000503000000000000" pitchFamily="2" charset="0"/>
              </a:rPr>
              <a:t>El diseño de la embarcación permite navegaciones en ríos secundarios de escasa profundidad, la navegación en ríos primarios como el río Atrato no representaría inconvenientes ni alteraciones en el diseño del casco. Dado que para el proyecto ECOTEA se usará el presente prototipo funcional y cuya adecuación a una embarcación eléctrica no modificaría ninguna de las características principales de la embarcación como lo son sus dimensiones, formas del casco, desplazamientos y calado; los resultados de desempeño obtenidos pueden aplicarse para caracterizar el prototipo de la nueva embarcación.</a:t>
            </a:r>
          </a:p>
          <a:p>
            <a:pPr marL="342900" indent="-342900" algn="just">
              <a:buFont typeface="Arial" panose="020B0604020202020204" pitchFamily="34" charset="0"/>
              <a:buChar char="•"/>
            </a:pPr>
            <a:endParaRPr lang="es-ES">
              <a:latin typeface="Oswald" panose="02000503000000000000" pitchFamily="2" charset="0"/>
            </a:endParaRPr>
          </a:p>
          <a:p>
            <a:pPr marL="342900" indent="-342900" algn="just">
              <a:buFont typeface="Arial" panose="020B0604020202020204" pitchFamily="34" charset="0"/>
              <a:buChar char="•"/>
            </a:pPr>
            <a:r>
              <a:rPr lang="es-ES">
                <a:latin typeface="Oswald" panose="02000503000000000000" pitchFamily="2" charset="0"/>
              </a:rPr>
              <a:t>En la vigilancia tecnológica se pudieron identificar y caracterizar distintos tipos de sistemas de propulsión que se encuentran en el mercado. Entre los cuales se destacan sistemas de autonegación por medio de energías renovables  y los sistemas que solo cuentan con almacenamiento de energía mediante paquete de baterías, los cuales en su mayoría son implementados en embarcaciones de recreo.</a:t>
            </a:r>
          </a:p>
          <a:p>
            <a:pPr marL="342900" indent="-342900" algn="just">
              <a:buFont typeface="Arial" panose="020B0604020202020204" pitchFamily="34" charset="0"/>
              <a:buChar char="•"/>
            </a:pPr>
            <a:endParaRPr lang="es-ES">
              <a:latin typeface="Oswald" panose="02000503000000000000" pitchFamily="2" charset="0"/>
            </a:endParaRPr>
          </a:p>
        </p:txBody>
      </p:sp>
      <p:sp>
        <p:nvSpPr>
          <p:cNvPr id="6" name="Título 1">
            <a:extLst>
              <a:ext uri="{FF2B5EF4-FFF2-40B4-BE49-F238E27FC236}">
                <a16:creationId xmlns:a16="http://schemas.microsoft.com/office/drawing/2014/main" id="{4E44A427-4D10-387E-78AD-7DCF268B1EE2}"/>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CONCLU</a:t>
            </a:r>
            <a:r>
              <a:rPr lang="es-ES" b="1" spc="180">
                <a:solidFill>
                  <a:srgbClr val="54785E"/>
                </a:solidFill>
                <a:latin typeface="Oswald" panose="02000503000000000000" pitchFamily="2" charset="0"/>
              </a:rPr>
              <a:t>SIONES</a:t>
            </a:r>
            <a:endParaRPr lang="es-CO">
              <a:solidFill>
                <a:srgbClr val="A1CC3A"/>
              </a:solidFill>
              <a:latin typeface="Oswald" panose="02000503000000000000" pitchFamily="2" charset="0"/>
            </a:endParaRPr>
          </a:p>
        </p:txBody>
      </p:sp>
    </p:spTree>
    <p:extLst>
      <p:ext uri="{BB962C8B-B14F-4D97-AF65-F5344CB8AC3E}">
        <p14:creationId xmlns:p14="http://schemas.microsoft.com/office/powerpoint/2010/main" val="14673809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3BDC29D3-BADC-8819-8F04-920C2CC997BB}"/>
              </a:ext>
            </a:extLst>
          </p:cNvPr>
          <p:cNvSpPr txBox="1"/>
          <p:nvPr/>
        </p:nvSpPr>
        <p:spPr>
          <a:xfrm>
            <a:off x="162030" y="106017"/>
            <a:ext cx="2572567" cy="276999"/>
          </a:xfrm>
          <a:prstGeom prst="rect">
            <a:avLst/>
          </a:prstGeom>
          <a:noFill/>
        </p:spPr>
        <p:txBody>
          <a:bodyPr wrap="square" rtlCol="0">
            <a:spAutoFit/>
          </a:bodyPr>
          <a:lstStyle/>
          <a:p>
            <a:r>
              <a:rPr lang="es-ES" sz="1200">
                <a:solidFill>
                  <a:schemeClr val="bg1"/>
                </a:solidFill>
                <a:latin typeface="Oswald" panose="02000503000000000000" pitchFamily="2" charset="0"/>
              </a:rPr>
              <a:t>Boletín 1.  </a:t>
            </a:r>
            <a:endParaRPr lang="es-CO" sz="1200">
              <a:solidFill>
                <a:schemeClr val="bg1"/>
              </a:solidFill>
              <a:latin typeface="Oswald" panose="02000503000000000000" pitchFamily="2" charset="0"/>
            </a:endParaRP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CONCLU</a:t>
            </a:r>
            <a:r>
              <a:rPr lang="es-ES" b="1" spc="180">
                <a:solidFill>
                  <a:srgbClr val="54785E"/>
                </a:solidFill>
                <a:latin typeface="Oswald" panose="02000503000000000000" pitchFamily="2" charset="0"/>
              </a:rPr>
              <a:t>SIONES</a:t>
            </a:r>
            <a:endParaRPr lang="es-CO">
              <a:solidFill>
                <a:srgbClr val="A1CC3A"/>
              </a:solidFill>
              <a:latin typeface="Oswald" panose="02000503000000000000" pitchFamily="2" charset="0"/>
            </a:endParaRPr>
          </a:p>
        </p:txBody>
      </p:sp>
      <p:sp>
        <p:nvSpPr>
          <p:cNvPr id="3" name="CuadroTexto 2">
            <a:extLst>
              <a:ext uri="{FF2B5EF4-FFF2-40B4-BE49-F238E27FC236}">
                <a16:creationId xmlns:a16="http://schemas.microsoft.com/office/drawing/2014/main" id="{23023BB9-8C53-BFB0-ACC1-069827AE6DEF}"/>
              </a:ext>
            </a:extLst>
          </p:cNvPr>
          <p:cNvSpPr txBox="1"/>
          <p:nvPr/>
        </p:nvSpPr>
        <p:spPr>
          <a:xfrm>
            <a:off x="475958" y="1790641"/>
            <a:ext cx="11113774" cy="4524315"/>
          </a:xfrm>
          <a:prstGeom prst="rect">
            <a:avLst/>
          </a:prstGeom>
          <a:noFill/>
        </p:spPr>
        <p:txBody>
          <a:bodyPr wrap="square">
            <a:spAutoFit/>
          </a:bodyPr>
          <a:lstStyle/>
          <a:p>
            <a:pPr marL="457200" indent="-457200" algn="just">
              <a:buFont typeface="Arial" panose="020B0604020202020204" pitchFamily="34" charset="0"/>
              <a:buChar char="•"/>
            </a:pPr>
            <a:r>
              <a:rPr lang="es-ES">
                <a:latin typeface="Oswald" panose="02000503000000000000" pitchFamily="2" charset="0"/>
              </a:rPr>
              <a:t>De acuerdo con la política pública revisada a nivel nacional y regional, se puede concluir que el transporte fluvial eléctrico eco-amigable tiene gran viabilidad en Colombia por su alineación con los diferentes instrumentos de planificación del país.</a:t>
            </a:r>
          </a:p>
          <a:p>
            <a:pPr algn="just"/>
            <a:endParaRPr lang="es-ES">
              <a:latin typeface="Oswald" panose="02000503000000000000" pitchFamily="2" charset="0"/>
            </a:endParaRPr>
          </a:p>
          <a:p>
            <a:pPr marL="457200" indent="-457200" algn="just">
              <a:buFont typeface="Arial" panose="020B0604020202020204" pitchFamily="34" charset="0"/>
              <a:buChar char="•"/>
            </a:pPr>
            <a:r>
              <a:rPr lang="es-ES">
                <a:latin typeface="Oswald" panose="02000503000000000000" pitchFamily="2" charset="0"/>
              </a:rPr>
              <a:t>El proceso jerárquico analítico utilizado en este informe ha permitido obtener las alternativas de priorización de nodos, modelando los diversos factores con sus criterios por medio de la metodología AHP. Las alternativas con prioridad que resultaron luego de la aplicación del método son Riosucio, Quibdó, Turbo y Carmen del Darién. Estas alternativas representan la interacción simultánea de los conceptos técnicos, económicos, demográficos y ambientales. Esto implica la disponibilidad energética y su estrecha relación con la autonomía de transporte en las distancias establecidas entre nodos. Las distancias entre los nodos elegidos como prioritarios muestran una equivalencia en ordenes de magnitud, que son en promedio de 160 km.</a:t>
            </a:r>
          </a:p>
          <a:p>
            <a:pPr algn="just"/>
            <a:endParaRPr lang="es-ES">
              <a:latin typeface="Oswald" panose="02000503000000000000" pitchFamily="2" charset="0"/>
            </a:endParaRPr>
          </a:p>
          <a:p>
            <a:pPr marL="457200" indent="-457200" algn="just">
              <a:buFont typeface="Arial" panose="020B0604020202020204" pitchFamily="34" charset="0"/>
              <a:buChar char="•"/>
            </a:pPr>
            <a:r>
              <a:rPr lang="es-ES">
                <a:latin typeface="Oswald" panose="02000503000000000000" pitchFamily="2" charset="0"/>
              </a:rPr>
              <a:t>Al igual que en el contexto nacional, el transporte fluvial en el río Atrato presenta grandes deficiencias que incluyen una infraestructura de soporte insuficiente y deteriorada, con una flota fluvial obsoleta. Sumado a  la ausencia de gobernanza, no hay controles, dado que no cuenta con un marco normativo y regulatorio actualizado, ni apropiado para garantizar el desarrollo de este potente modo de transporte.</a:t>
            </a:r>
          </a:p>
        </p:txBody>
      </p:sp>
    </p:spTree>
    <p:extLst>
      <p:ext uri="{BB962C8B-B14F-4D97-AF65-F5344CB8AC3E}">
        <p14:creationId xmlns:p14="http://schemas.microsoft.com/office/powerpoint/2010/main" val="26816850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04881"/>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a:t>
            </a:r>
            <a:endParaRPr lang="es-CO">
              <a:solidFill>
                <a:srgbClr val="54785E"/>
              </a:solidFill>
              <a:latin typeface="Oswald" panose="02000503000000000000" pitchFamily="2" charset="0"/>
            </a:endParaRPr>
          </a:p>
        </p:txBody>
      </p:sp>
      <p:graphicFrame>
        <p:nvGraphicFramePr>
          <p:cNvPr id="8" name="Tabla 7"/>
          <p:cNvGraphicFramePr>
            <a:graphicFrameLocks noGrp="1"/>
          </p:cNvGraphicFramePr>
          <p:nvPr/>
        </p:nvGraphicFramePr>
        <p:xfrm>
          <a:off x="1348022" y="1655171"/>
          <a:ext cx="9825024" cy="4837704"/>
        </p:xfrm>
        <a:graphic>
          <a:graphicData uri="http://schemas.openxmlformats.org/drawingml/2006/table">
            <a:tbl>
              <a:tblPr/>
              <a:tblGrid>
                <a:gridCol w="3081018">
                  <a:extLst>
                    <a:ext uri="{9D8B030D-6E8A-4147-A177-3AD203B41FA5}">
                      <a16:colId xmlns:a16="http://schemas.microsoft.com/office/drawing/2014/main" val="575531596"/>
                    </a:ext>
                  </a:extLst>
                </a:gridCol>
                <a:gridCol w="1763027">
                  <a:extLst>
                    <a:ext uri="{9D8B030D-6E8A-4147-A177-3AD203B41FA5}">
                      <a16:colId xmlns:a16="http://schemas.microsoft.com/office/drawing/2014/main" val="636077073"/>
                    </a:ext>
                  </a:extLst>
                </a:gridCol>
                <a:gridCol w="1454925">
                  <a:extLst>
                    <a:ext uri="{9D8B030D-6E8A-4147-A177-3AD203B41FA5}">
                      <a16:colId xmlns:a16="http://schemas.microsoft.com/office/drawing/2014/main" val="2764341484"/>
                    </a:ext>
                  </a:extLst>
                </a:gridCol>
                <a:gridCol w="1763027">
                  <a:extLst>
                    <a:ext uri="{9D8B030D-6E8A-4147-A177-3AD203B41FA5}">
                      <a16:colId xmlns:a16="http://schemas.microsoft.com/office/drawing/2014/main" val="1359473871"/>
                    </a:ext>
                  </a:extLst>
                </a:gridCol>
                <a:gridCol w="1763027">
                  <a:extLst>
                    <a:ext uri="{9D8B030D-6E8A-4147-A177-3AD203B41FA5}">
                      <a16:colId xmlns:a16="http://schemas.microsoft.com/office/drawing/2014/main" val="3866342615"/>
                    </a:ext>
                  </a:extLst>
                </a:gridCol>
              </a:tblGrid>
              <a:tr h="509232">
                <a:tc>
                  <a:txBody>
                    <a:bodyPr/>
                    <a:lstStyle/>
                    <a:p>
                      <a:pPr algn="ctr" fontAlgn="ctr"/>
                      <a:r>
                        <a:rPr lang="es-CO" sz="1400" b="0" i="0" u="none" strike="noStrike">
                          <a:solidFill>
                            <a:srgbClr val="000000"/>
                          </a:solidFill>
                          <a:effectLst/>
                          <a:latin typeface="AlternateGotNo3D" panose="000000000000000000C5" pitchFamily="2" charset="0"/>
                        </a:rPr>
                        <a:t>RUBRO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400" b="0" i="0" u="none" strike="noStrike">
                          <a:solidFill>
                            <a:srgbClr val="000000"/>
                          </a:solidFill>
                          <a:effectLst/>
                          <a:latin typeface="AlternateGotNo3D" panose="000000000000000000C5" pitchFamily="2" charset="0"/>
                        </a:rPr>
                        <a:t>FINANCIADO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400" b="0" i="0" u="none" strike="noStrike">
                          <a:solidFill>
                            <a:srgbClr val="000000"/>
                          </a:solidFill>
                          <a:effectLst/>
                          <a:latin typeface="AlternateGotNo3D" panose="000000000000000000C5" pitchFamily="2" charset="0"/>
                        </a:rPr>
                        <a:t>CONTRAPARTIDA EFECTIVO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400" b="0" i="0" u="none" strike="noStrike">
                          <a:solidFill>
                            <a:srgbClr val="000000"/>
                          </a:solidFill>
                          <a:effectLst/>
                          <a:latin typeface="AlternateGotNo3D" panose="000000000000000000C5" pitchFamily="2" charset="0"/>
                        </a:rPr>
                        <a:t>CONTRAPARTIDA EN ESPECIE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400" b="0" i="0" u="none" strike="noStrike">
                          <a:solidFill>
                            <a:srgbClr val="000000"/>
                          </a:solidFill>
                          <a:effectLst/>
                          <a:latin typeface="AlternateGotNo3D" panose="000000000000000000C5" pitchFamily="2" charset="0"/>
                        </a:rPr>
                        <a:t>VALOR TOTAL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3586992230"/>
                  </a:ext>
                </a:extLst>
              </a:tr>
              <a:tr h="254616">
                <a:tc>
                  <a:txBody>
                    <a:bodyPr/>
                    <a:lstStyle/>
                    <a:p>
                      <a:pPr algn="l" fontAlgn="b"/>
                      <a:r>
                        <a:rPr lang="es-CO" sz="1400" b="0" i="0" u="none" strike="noStrike">
                          <a:solidFill>
                            <a:srgbClr val="000000"/>
                          </a:solidFill>
                          <a:effectLst/>
                          <a:latin typeface="AlternateGotNo3D" panose="000000000000000000C5" pitchFamily="2" charset="0"/>
                        </a:rPr>
                        <a:t>Actividades de difusión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69.750.000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69.750.000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0544695"/>
                  </a:ext>
                </a:extLst>
              </a:tr>
              <a:tr h="254616">
                <a:tc>
                  <a:txBody>
                    <a:bodyPr/>
                    <a:lstStyle/>
                    <a:p>
                      <a:pPr algn="l" fontAlgn="b"/>
                      <a:r>
                        <a:rPr lang="es-CO" sz="1400" b="0" i="0" u="none" strike="noStrike">
                          <a:solidFill>
                            <a:srgbClr val="000000"/>
                          </a:solidFill>
                          <a:effectLst/>
                          <a:latin typeface="AlternateGotNo3D" panose="000000000000000000C5" pitchFamily="2" charset="0"/>
                        </a:rPr>
                        <a:t>Apoyo formación doctoral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6178933"/>
                  </a:ext>
                </a:extLst>
              </a:tr>
              <a:tr h="254616">
                <a:tc>
                  <a:txBody>
                    <a:bodyPr/>
                    <a:lstStyle/>
                    <a:p>
                      <a:pPr algn="l" fontAlgn="b"/>
                      <a:r>
                        <a:rPr lang="es-CO" sz="1400" b="0" i="0" u="none" strike="noStrike">
                          <a:solidFill>
                            <a:srgbClr val="000000"/>
                          </a:solidFill>
                          <a:effectLst/>
                          <a:latin typeface="AlternateGotNo3D" panose="000000000000000000C5" pitchFamily="2" charset="0"/>
                        </a:rPr>
                        <a:t>Asesorías especializadas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70.000.000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3053213"/>
                  </a:ext>
                </a:extLst>
              </a:tr>
              <a:tr h="254616">
                <a:tc>
                  <a:txBody>
                    <a:bodyPr/>
                    <a:lstStyle/>
                    <a:p>
                      <a:pPr algn="l" fontAlgn="b"/>
                      <a:r>
                        <a:rPr lang="es-CO" sz="1400" b="0" i="0" u="none" strike="noStrike">
                          <a:solidFill>
                            <a:srgbClr val="000000"/>
                          </a:solidFill>
                          <a:effectLst/>
                          <a:latin typeface="AlternateGotNo3D" panose="000000000000000000C5" pitchFamily="2" charset="0"/>
                        </a:rPr>
                        <a:t>Equipos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1.114.000.000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750.601.088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1.864.601.088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1042304"/>
                  </a:ext>
                </a:extLst>
              </a:tr>
              <a:tr h="254616">
                <a:tc>
                  <a:txBody>
                    <a:bodyPr/>
                    <a:lstStyle/>
                    <a:p>
                      <a:pPr algn="l" fontAlgn="b"/>
                      <a:r>
                        <a:rPr lang="es-CO" sz="1400" b="0" i="0" u="none" strike="noStrike">
                          <a:solidFill>
                            <a:srgbClr val="000000"/>
                          </a:solidFill>
                          <a:effectLst/>
                          <a:latin typeface="AlternateGotNo3D" panose="000000000000000000C5" pitchFamily="2" charset="0"/>
                        </a:rPr>
                        <a:t>Gastos de administración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120.300.336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120.300.336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0243289"/>
                  </a:ext>
                </a:extLst>
              </a:tr>
              <a:tr h="254616">
                <a:tc>
                  <a:txBody>
                    <a:bodyPr/>
                    <a:lstStyle/>
                    <a:p>
                      <a:pPr algn="l" fontAlgn="b"/>
                      <a:r>
                        <a:rPr lang="es-CO" sz="1400" b="0" i="0" u="none" strike="noStrike">
                          <a:solidFill>
                            <a:srgbClr val="000000"/>
                          </a:solidFill>
                          <a:effectLst/>
                          <a:latin typeface="AlternateGotNo3D" panose="000000000000000000C5" pitchFamily="2" charset="0"/>
                        </a:rPr>
                        <a:t>Gastos de desplazamiento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49.292.000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49.292.000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5624459"/>
                  </a:ext>
                </a:extLst>
              </a:tr>
              <a:tr h="254616">
                <a:tc>
                  <a:txBody>
                    <a:bodyPr/>
                    <a:lstStyle/>
                    <a:p>
                      <a:pPr algn="l" fontAlgn="b"/>
                      <a:r>
                        <a:rPr lang="es-CO" sz="1400" b="0" i="0" u="none" strike="noStrike">
                          <a:solidFill>
                            <a:srgbClr val="000000"/>
                          </a:solidFill>
                          <a:effectLst/>
                          <a:latin typeface="AlternateGotNo3D" panose="000000000000000000C5" pitchFamily="2" charset="0"/>
                        </a:rPr>
                        <a:t>Material bibliográfico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50.141.569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55.141.569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8519447"/>
                  </a:ext>
                </a:extLst>
              </a:tr>
              <a:tr h="254616">
                <a:tc>
                  <a:txBody>
                    <a:bodyPr/>
                    <a:lstStyle/>
                    <a:p>
                      <a:pPr algn="l" fontAlgn="b"/>
                      <a:r>
                        <a:rPr lang="es-CO" sz="1400" b="0" i="0" u="none" strike="noStrike">
                          <a:solidFill>
                            <a:srgbClr val="000000"/>
                          </a:solidFill>
                          <a:effectLst/>
                          <a:latin typeface="AlternateGotNo3D" panose="000000000000000000C5" pitchFamily="2" charset="0"/>
                        </a:rPr>
                        <a:t>Materiales e insumos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233.500.000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243.500.000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2280924"/>
                  </a:ext>
                </a:extLst>
              </a:tr>
              <a:tr h="254616">
                <a:tc>
                  <a:txBody>
                    <a:bodyPr/>
                    <a:lstStyle/>
                    <a:p>
                      <a:pPr algn="l" fontAlgn="b"/>
                      <a:r>
                        <a:rPr lang="es-CO" sz="1400" b="0" i="0" u="none" strike="noStrike">
                          <a:solidFill>
                            <a:srgbClr val="000000"/>
                          </a:solidFill>
                          <a:effectLst/>
                          <a:latin typeface="AlternateGotNo3D" panose="000000000000000000C5" pitchFamily="2" charset="0"/>
                        </a:rPr>
                        <a:t>Personal científico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376.378.880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8.800.000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643.680.384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1.028.859.264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2459012"/>
                  </a:ext>
                </a:extLst>
              </a:tr>
              <a:tr h="254616">
                <a:tc>
                  <a:txBody>
                    <a:bodyPr/>
                    <a:lstStyle/>
                    <a:p>
                      <a:pPr algn="l" fontAlgn="b"/>
                      <a:r>
                        <a:rPr lang="es-CO" sz="14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650.278.784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6.720.000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656.998.784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4420611"/>
                  </a:ext>
                </a:extLst>
              </a:tr>
              <a:tr h="254616">
                <a:tc>
                  <a:txBody>
                    <a:bodyPr/>
                    <a:lstStyle/>
                    <a:p>
                      <a:pPr algn="l" fontAlgn="b"/>
                      <a:r>
                        <a:rPr lang="es-ES" sz="1400" b="0" i="0" u="none" strike="noStrike">
                          <a:solidFill>
                            <a:srgbClr val="000000"/>
                          </a:solidFill>
                          <a:effectLst/>
                          <a:latin typeface="AlternateGotNo3D" panose="000000000000000000C5" pitchFamily="2" charset="0"/>
                        </a:rPr>
                        <a:t>Personal formación de alto nivel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129.000.000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129.000.000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07586562"/>
                  </a:ext>
                </a:extLst>
              </a:tr>
              <a:tr h="254616">
                <a:tc>
                  <a:txBody>
                    <a:bodyPr/>
                    <a:lstStyle/>
                    <a:p>
                      <a:pPr algn="l" fontAlgn="b"/>
                      <a:r>
                        <a:rPr lang="es-ES" sz="1400" b="0" i="0" u="none" strike="noStrike">
                          <a:solidFill>
                            <a:srgbClr val="000000"/>
                          </a:solidFill>
                          <a:effectLst/>
                          <a:latin typeface="AlternateGotNo3D" panose="000000000000000000C5" pitchFamily="2" charset="0"/>
                        </a:rPr>
                        <a:t>Publicaciones y difusión de resultados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63.000.000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63.000.000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3969311"/>
                  </a:ext>
                </a:extLst>
              </a:tr>
              <a:tr h="254616">
                <a:tc>
                  <a:txBody>
                    <a:bodyPr/>
                    <a:lstStyle/>
                    <a:p>
                      <a:pPr algn="l" fontAlgn="b"/>
                      <a:r>
                        <a:rPr lang="es-CO" sz="1400" b="0" i="0" u="none" strike="noStrike">
                          <a:solidFill>
                            <a:srgbClr val="000000"/>
                          </a:solidFill>
                          <a:effectLst/>
                          <a:latin typeface="AlternateGotNo3D" panose="000000000000000000C5" pitchFamily="2" charset="0"/>
                        </a:rPr>
                        <a:t>Registros y certificaciones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15.000.000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21462"/>
                  </a:ext>
                </a:extLst>
              </a:tr>
              <a:tr h="254616">
                <a:tc>
                  <a:txBody>
                    <a:bodyPr/>
                    <a:lstStyle/>
                    <a:p>
                      <a:pPr algn="l" fontAlgn="b"/>
                      <a:r>
                        <a:rPr lang="es-CO" sz="1400" b="0" i="0" u="none" strike="noStrike">
                          <a:solidFill>
                            <a:srgbClr val="000000"/>
                          </a:solidFill>
                          <a:effectLst/>
                          <a:latin typeface="AlternateGotNo3D" panose="000000000000000000C5" pitchFamily="2" charset="0"/>
                        </a:rPr>
                        <a:t>Salidas de campo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50.000.000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50.000.000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7351525"/>
                  </a:ext>
                </a:extLst>
              </a:tr>
              <a:tr h="254616">
                <a:tc>
                  <a:txBody>
                    <a:bodyPr/>
                    <a:lstStyle/>
                    <a:p>
                      <a:pPr algn="l" fontAlgn="b"/>
                      <a:r>
                        <a:rPr lang="es-CO" sz="1400" b="0" i="0" u="none" strike="noStrike">
                          <a:solidFill>
                            <a:srgbClr val="000000"/>
                          </a:solidFill>
                          <a:effectLst/>
                          <a:latin typeface="AlternateGotNo3D" panose="000000000000000000C5" pitchFamily="2" charset="0"/>
                        </a:rPr>
                        <a:t>Servicios técnicos y tecnológicos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3.500.000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0351158"/>
                  </a:ext>
                </a:extLst>
              </a:tr>
              <a:tr h="254616">
                <a:tc>
                  <a:txBody>
                    <a:bodyPr/>
                    <a:lstStyle/>
                    <a:p>
                      <a:pPr algn="l" fontAlgn="b"/>
                      <a:r>
                        <a:rPr lang="es-CO" sz="1400" b="0" i="0" u="none" strike="noStrike">
                          <a:solidFill>
                            <a:srgbClr val="000000"/>
                          </a:solidFill>
                          <a:effectLst/>
                          <a:latin typeface="AlternateGotNo3D" panose="000000000000000000C5" pitchFamily="2" charset="0"/>
                        </a:rPr>
                        <a:t>Software especializado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28.000.000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400" b="0" i="0" u="none" strike="noStrike">
                          <a:solidFill>
                            <a:srgbClr val="000000"/>
                          </a:solidFill>
                          <a:effectLst/>
                          <a:latin typeface="AlternateGotNo3D" panose="000000000000000000C5" pitchFamily="2" charset="0"/>
                        </a:rPr>
                        <a:t> $               28.000.000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3082620"/>
                  </a:ext>
                </a:extLst>
              </a:tr>
              <a:tr h="254616">
                <a:tc>
                  <a:txBody>
                    <a:bodyPr/>
                    <a:lstStyle/>
                    <a:p>
                      <a:pPr algn="l" fontAlgn="b"/>
                      <a:r>
                        <a:rPr lang="es-CO" sz="1400" b="0" i="0" u="none" strike="noStrike">
                          <a:solidFill>
                            <a:srgbClr val="000000"/>
                          </a:solidFill>
                          <a:effectLst/>
                          <a:latin typeface="AlternateGotNo3D" panose="000000000000000000C5" pitchFamily="2" charset="0"/>
                        </a:rPr>
                        <a:t>TOTAL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l" fontAlgn="b"/>
                      <a:r>
                        <a:rPr lang="es-CO" sz="1400" b="0" i="0" u="none" strike="noStrike">
                          <a:solidFill>
                            <a:srgbClr val="000000"/>
                          </a:solidFill>
                          <a:effectLst/>
                          <a:latin typeface="AlternateGotNo3D" panose="000000000000000000C5" pitchFamily="2" charset="0"/>
                        </a:rPr>
                        <a:t> $          2.972.000.000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l" fontAlgn="b"/>
                      <a:r>
                        <a:rPr lang="es-CO" sz="1400" b="0" i="0" u="none" strike="noStrike">
                          <a:solidFill>
                            <a:srgbClr val="000000"/>
                          </a:solidFill>
                          <a:effectLst/>
                          <a:latin typeface="AlternateGotNo3D" panose="000000000000000000C5" pitchFamily="2" charset="0"/>
                        </a:rPr>
                        <a:t> $          8.800.000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l" fontAlgn="b"/>
                      <a:r>
                        <a:rPr lang="es-CO" sz="1400" b="0" i="0" u="none" strike="noStrike">
                          <a:solidFill>
                            <a:srgbClr val="000000"/>
                          </a:solidFill>
                          <a:effectLst/>
                          <a:latin typeface="AlternateGotNo3D" panose="000000000000000000C5" pitchFamily="2" charset="0"/>
                        </a:rPr>
                        <a:t> $          1.496.143.041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l" fontAlgn="b"/>
                      <a:r>
                        <a:rPr lang="es-CO" sz="1400" b="0" i="0" u="none" strike="noStrike">
                          <a:solidFill>
                            <a:srgbClr val="000000"/>
                          </a:solidFill>
                          <a:effectLst/>
                          <a:latin typeface="AlternateGotNo3D" panose="000000000000000000C5" pitchFamily="2" charset="0"/>
                        </a:rPr>
                        <a:t> $          4.476.943.041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2415633430"/>
                  </a:ext>
                </a:extLst>
              </a:tr>
            </a:tbl>
          </a:graphicData>
        </a:graphic>
      </p:graphicFrame>
    </p:spTree>
    <p:extLst>
      <p:ext uri="{BB962C8B-B14F-4D97-AF65-F5344CB8AC3E}">
        <p14:creationId xmlns:p14="http://schemas.microsoft.com/office/powerpoint/2010/main" val="34821279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04881"/>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Actividades de difusión</a:t>
            </a:r>
            <a:endParaRPr lang="es-CO" sz="2800">
              <a:solidFill>
                <a:srgbClr val="54785E"/>
              </a:solidFill>
              <a:latin typeface="Oswald" panose="02000503000000000000" pitchFamily="2" charset="0"/>
            </a:endParaRPr>
          </a:p>
        </p:txBody>
      </p:sp>
      <p:graphicFrame>
        <p:nvGraphicFramePr>
          <p:cNvPr id="3" name="Tabla 2"/>
          <p:cNvGraphicFramePr>
            <a:graphicFrameLocks noGrp="1"/>
          </p:cNvGraphicFramePr>
          <p:nvPr>
            <p:extLst>
              <p:ext uri="{D42A27DB-BD31-4B8C-83A1-F6EECF244321}">
                <p14:modId xmlns:p14="http://schemas.microsoft.com/office/powerpoint/2010/main" val="4162684261"/>
              </p:ext>
            </p:extLst>
          </p:nvPr>
        </p:nvGraphicFramePr>
        <p:xfrm>
          <a:off x="357809" y="1607125"/>
          <a:ext cx="11582401" cy="4655129"/>
        </p:xfrm>
        <a:graphic>
          <a:graphicData uri="http://schemas.openxmlformats.org/drawingml/2006/table">
            <a:tbl>
              <a:tblPr/>
              <a:tblGrid>
                <a:gridCol w="1656521">
                  <a:extLst>
                    <a:ext uri="{9D8B030D-6E8A-4147-A177-3AD203B41FA5}">
                      <a16:colId xmlns:a16="http://schemas.microsoft.com/office/drawing/2014/main" val="1790798802"/>
                    </a:ext>
                  </a:extLst>
                </a:gridCol>
                <a:gridCol w="1855305">
                  <a:extLst>
                    <a:ext uri="{9D8B030D-6E8A-4147-A177-3AD203B41FA5}">
                      <a16:colId xmlns:a16="http://schemas.microsoft.com/office/drawing/2014/main" val="2318796789"/>
                    </a:ext>
                  </a:extLst>
                </a:gridCol>
                <a:gridCol w="1550504">
                  <a:extLst>
                    <a:ext uri="{9D8B030D-6E8A-4147-A177-3AD203B41FA5}">
                      <a16:colId xmlns:a16="http://schemas.microsoft.com/office/drawing/2014/main" val="2494095506"/>
                    </a:ext>
                  </a:extLst>
                </a:gridCol>
                <a:gridCol w="1364974">
                  <a:extLst>
                    <a:ext uri="{9D8B030D-6E8A-4147-A177-3AD203B41FA5}">
                      <a16:colId xmlns:a16="http://schemas.microsoft.com/office/drawing/2014/main" val="4232475544"/>
                    </a:ext>
                  </a:extLst>
                </a:gridCol>
                <a:gridCol w="1086678">
                  <a:extLst>
                    <a:ext uri="{9D8B030D-6E8A-4147-A177-3AD203B41FA5}">
                      <a16:colId xmlns:a16="http://schemas.microsoft.com/office/drawing/2014/main" val="2616845721"/>
                    </a:ext>
                  </a:extLst>
                </a:gridCol>
                <a:gridCol w="954157">
                  <a:extLst>
                    <a:ext uri="{9D8B030D-6E8A-4147-A177-3AD203B41FA5}">
                      <a16:colId xmlns:a16="http://schemas.microsoft.com/office/drawing/2014/main" val="3977800620"/>
                    </a:ext>
                  </a:extLst>
                </a:gridCol>
                <a:gridCol w="1099930">
                  <a:extLst>
                    <a:ext uri="{9D8B030D-6E8A-4147-A177-3AD203B41FA5}">
                      <a16:colId xmlns:a16="http://schemas.microsoft.com/office/drawing/2014/main" val="3905425543"/>
                    </a:ext>
                  </a:extLst>
                </a:gridCol>
                <a:gridCol w="940718">
                  <a:extLst>
                    <a:ext uri="{9D8B030D-6E8A-4147-A177-3AD203B41FA5}">
                      <a16:colId xmlns:a16="http://schemas.microsoft.com/office/drawing/2014/main" val="3256074083"/>
                    </a:ext>
                  </a:extLst>
                </a:gridCol>
                <a:gridCol w="1073614">
                  <a:extLst>
                    <a:ext uri="{9D8B030D-6E8A-4147-A177-3AD203B41FA5}">
                      <a16:colId xmlns:a16="http://schemas.microsoft.com/office/drawing/2014/main" val="3326882151"/>
                    </a:ext>
                  </a:extLst>
                </a:gridCol>
              </a:tblGrid>
              <a:tr h="464012">
                <a:tc>
                  <a:txBody>
                    <a:bodyPr/>
                    <a:lstStyle/>
                    <a:p>
                      <a:pPr algn="l" fontAlgn="b"/>
                      <a:endParaRPr lang="es-CO" sz="1200" b="0" i="0" u="none" strike="noStrike">
                        <a:solidFill>
                          <a:srgbClr val="000000"/>
                        </a:solidFill>
                        <a:effectLst/>
                        <a:latin typeface="AlternateGotNo3D" panose="000000000000000000C5" pitchFamily="2" charset="0"/>
                      </a:endParaRPr>
                    </a:p>
                  </a:txBody>
                  <a:tcPr marL="0" marR="0" marT="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s-CO" sz="1200" b="0" i="0" u="none" strike="noStrike">
                        <a:solidFill>
                          <a:srgbClr val="000000"/>
                        </a:solidFill>
                        <a:effectLst/>
                        <a:latin typeface="AlternateGotNo3D" panose="000000000000000000C5" pitchFamily="2" charset="0"/>
                      </a:endParaRP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es-CO" sz="1200" b="1" i="0" u="none" strike="noStrike">
                          <a:solidFill>
                            <a:srgbClr val="000000"/>
                          </a:solidFill>
                          <a:effectLst/>
                          <a:latin typeface="AlternateGotNo3D" panose="000000000000000000C5" pitchFamily="2" charset="0"/>
                        </a:rPr>
                        <a:t>COTECMAR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UNIVERSIDAD DE CARTAGENA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UNAL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CEIPA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ICONTEC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IIAP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rowSpan="2">
                  <a:txBody>
                    <a:bodyPr/>
                    <a:lstStyle/>
                    <a:p>
                      <a:pPr algn="ctr" fontAlgn="ctr"/>
                      <a:r>
                        <a:rPr lang="es-CO" sz="12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155532948"/>
                  </a:ext>
                </a:extLst>
              </a:tr>
              <a:tr h="464012">
                <a:tc>
                  <a:txBody>
                    <a:bodyPr/>
                    <a:lstStyle/>
                    <a:p>
                      <a:pPr algn="ctr" fontAlgn="ctr"/>
                      <a:r>
                        <a:rPr lang="es-CO" sz="1200" b="1" i="0" u="none" strike="noStrike">
                          <a:solidFill>
                            <a:srgbClr val="000000"/>
                          </a:solidFill>
                          <a:effectLst/>
                          <a:latin typeface="AlternateGotNo3D" panose="000000000000000000C5" pitchFamily="2" charset="0"/>
                        </a:rPr>
                        <a:t>ACTIVIDIDADES DE DIFUSIÓN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DESCRIPCION</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2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3959047798"/>
                  </a:ext>
                </a:extLst>
              </a:tr>
              <a:tr h="657038">
                <a:tc>
                  <a:txBody>
                    <a:bodyPr/>
                    <a:lstStyle/>
                    <a:p>
                      <a:pPr algn="l" fontAlgn="t"/>
                      <a:r>
                        <a:rPr lang="es-ES" sz="1200" b="0" i="0" u="none" strike="noStrike">
                          <a:solidFill>
                            <a:srgbClr val="000000"/>
                          </a:solidFill>
                          <a:effectLst/>
                          <a:latin typeface="AlternateGotNo3D" panose="000000000000000000C5" pitchFamily="2" charset="0"/>
                        </a:rPr>
                        <a:t>Foros /Talleres participativos en la zona de estudio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 sz="1200" b="0" i="0" u="none" strike="noStrike">
                          <a:solidFill>
                            <a:srgbClr val="000000"/>
                          </a:solidFill>
                          <a:effectLst/>
                          <a:latin typeface="AlternateGotNo3D" panose="000000000000000000C5" pitchFamily="2" charset="0"/>
                        </a:rPr>
                        <a:t>Presentación y divulgación de resultados del proyecto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10.000.000 </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25.250.000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35.250.000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5819079"/>
                  </a:ext>
                </a:extLst>
              </a:tr>
              <a:tr h="657038">
                <a:tc>
                  <a:txBody>
                    <a:bodyPr/>
                    <a:lstStyle/>
                    <a:p>
                      <a:pPr algn="l" fontAlgn="ctr"/>
                      <a:r>
                        <a:rPr lang="es-CO" sz="1200" b="0" i="0" u="none" strike="noStrike">
                          <a:solidFill>
                            <a:srgbClr val="000000"/>
                          </a:solidFill>
                          <a:effectLst/>
                          <a:latin typeface="AlternateGotNo3D" panose="000000000000000000C5" pitchFamily="2" charset="0"/>
                        </a:rPr>
                        <a:t>Ponencia en Congreso Nacional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 sz="1200" b="0" i="0" u="none" strike="noStrike">
                          <a:solidFill>
                            <a:srgbClr val="000000"/>
                          </a:solidFill>
                          <a:effectLst/>
                          <a:latin typeface="AlternateGotNo3D" panose="000000000000000000C5" pitchFamily="2" charset="0"/>
                        </a:rPr>
                        <a:t>Presentación y divulgación de resultados del proyecto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4.000.000 </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s-CO" sz="1200" b="0" i="0" u="none" strike="noStrike">
                          <a:solidFill>
                            <a:srgbClr val="000000"/>
                          </a:solidFill>
                          <a:effectLst/>
                          <a:latin typeface="AlternateGotNo3D" panose="000000000000000000C5" pitchFamily="2" charset="0"/>
                        </a:rPr>
                        <a:t> $       1.000.000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1.000.000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1.000.000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1.000.000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8.000.000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2924498"/>
                  </a:ext>
                </a:extLst>
              </a:tr>
              <a:tr h="657038">
                <a:tc>
                  <a:txBody>
                    <a:bodyPr/>
                    <a:lstStyle/>
                    <a:p>
                      <a:pPr algn="l" fontAlgn="ctr"/>
                      <a:r>
                        <a:rPr lang="es-CO" sz="1200" b="0" i="0" u="none" strike="noStrike">
                          <a:solidFill>
                            <a:srgbClr val="000000"/>
                          </a:solidFill>
                          <a:effectLst/>
                          <a:latin typeface="AlternateGotNo3D" panose="000000000000000000C5" pitchFamily="2" charset="0"/>
                        </a:rPr>
                        <a:t>Ponencia en Congreso Internacional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 sz="1200" b="0" i="0" u="none" strike="noStrike">
                          <a:solidFill>
                            <a:srgbClr val="000000"/>
                          </a:solidFill>
                          <a:effectLst/>
                          <a:latin typeface="AlternateGotNo3D" panose="000000000000000000C5" pitchFamily="2" charset="0"/>
                        </a:rPr>
                        <a:t>Presentación y divulgación de resultados del proyecto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7.500.000 </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2.500.000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10.000.000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6272771"/>
                  </a:ext>
                </a:extLst>
              </a:tr>
              <a:tr h="657038">
                <a:tc>
                  <a:txBody>
                    <a:bodyPr/>
                    <a:lstStyle/>
                    <a:p>
                      <a:pPr algn="l" fontAlgn="ctr"/>
                      <a:r>
                        <a:rPr lang="es-CO" sz="1200" b="0" i="0" u="none" strike="noStrike">
                          <a:solidFill>
                            <a:srgbClr val="000000"/>
                          </a:solidFill>
                          <a:effectLst/>
                          <a:latin typeface="AlternateGotNo3D" panose="000000000000000000C5" pitchFamily="2" charset="0"/>
                        </a:rPr>
                        <a:t>Pago de material audiovisual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200" b="0" i="0" u="none" strike="noStrike">
                          <a:solidFill>
                            <a:srgbClr val="000000"/>
                          </a:solidFill>
                          <a:effectLst/>
                          <a:latin typeface="AlternateGotNo3D" panose="000000000000000000C5" pitchFamily="2" charset="0"/>
                        </a:rPr>
                        <a:t>Pago de material audiovisual  y boletin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6.000.000 </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2.500.000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8.500.000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951824"/>
                  </a:ext>
                </a:extLst>
              </a:tr>
              <a:tr h="657038">
                <a:tc>
                  <a:txBody>
                    <a:bodyPr/>
                    <a:lstStyle/>
                    <a:p>
                      <a:pPr algn="l" fontAlgn="ctr"/>
                      <a:r>
                        <a:rPr lang="es-CO" sz="1200" b="0" i="0" u="none" strike="noStrike">
                          <a:solidFill>
                            <a:srgbClr val="000000"/>
                          </a:solidFill>
                          <a:effectLst/>
                          <a:latin typeface="AlternateGotNo3D" panose="000000000000000000C5" pitchFamily="2" charset="0"/>
                        </a:rPr>
                        <a:t>Cursos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200" b="0" i="0" u="none" strike="noStrike">
                          <a:solidFill>
                            <a:srgbClr val="000000"/>
                          </a:solidFill>
                          <a:effectLst/>
                          <a:latin typeface="AlternateGotNo3D" panose="000000000000000000C5" pitchFamily="2" charset="0"/>
                        </a:rPr>
                        <a:t>Cursos de movilidad eléctrica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8.000.000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8.000.000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8333297"/>
                  </a:ext>
                </a:extLst>
              </a:tr>
              <a:tr h="441915">
                <a:tc gridSpan="2">
                  <a:txBody>
                    <a:bodyPr/>
                    <a:lstStyle/>
                    <a:p>
                      <a:pPr algn="ctr" fontAlgn="ctr"/>
                      <a:r>
                        <a:rPr lang="es-CO" sz="28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s-CO"/>
                    </a:p>
                  </a:txBody>
                  <a:tcPr/>
                </a:tc>
                <a:tc>
                  <a:txBody>
                    <a:bodyPr/>
                    <a:lstStyle/>
                    <a:p>
                      <a:pPr algn="l" fontAlgn="ctr"/>
                      <a:r>
                        <a:rPr lang="es-CO" sz="1200" b="0" i="0" u="none" strike="noStrike">
                          <a:solidFill>
                            <a:srgbClr val="000000"/>
                          </a:solidFill>
                          <a:effectLst/>
                          <a:latin typeface="AlternateGotNo3D" panose="000000000000000000C5" pitchFamily="2" charset="0"/>
                        </a:rPr>
                        <a:t> $                     35.500.000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1.000.000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1.000.000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200" b="0" i="0" u="none" strike="noStrike">
                          <a:solidFill>
                            <a:srgbClr val="000000"/>
                          </a:solidFill>
                          <a:effectLst/>
                          <a:latin typeface="AlternateGotNo3D" panose="000000000000000000C5" pitchFamily="2" charset="0"/>
                        </a:rPr>
                        <a:t> $    25.250.000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200" b="0" i="0" u="none" strike="noStrike">
                          <a:solidFill>
                            <a:srgbClr val="000000"/>
                          </a:solidFill>
                          <a:effectLst/>
                          <a:latin typeface="AlternateGotNo3D" panose="000000000000000000C5" pitchFamily="2" charset="0"/>
                        </a:rPr>
                        <a:t> $          69.750.000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86711835"/>
                  </a:ext>
                </a:extLst>
              </a:tr>
            </a:tbl>
          </a:graphicData>
        </a:graphic>
      </p:graphicFrame>
    </p:spTree>
    <p:extLst>
      <p:ext uri="{BB962C8B-B14F-4D97-AF65-F5344CB8AC3E}">
        <p14:creationId xmlns:p14="http://schemas.microsoft.com/office/powerpoint/2010/main" val="27702732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04881"/>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Apoyo personal doctoral</a:t>
            </a:r>
            <a:endParaRPr lang="es-CO" sz="2800">
              <a:solidFill>
                <a:srgbClr val="54785E"/>
              </a:solidFill>
              <a:latin typeface="Oswald" panose="02000503000000000000" pitchFamily="2" charset="0"/>
            </a:endParaRPr>
          </a:p>
        </p:txBody>
      </p:sp>
      <p:graphicFrame>
        <p:nvGraphicFramePr>
          <p:cNvPr id="3" name="Tabla 2"/>
          <p:cNvGraphicFramePr>
            <a:graphicFrameLocks noGrp="1"/>
          </p:cNvGraphicFramePr>
          <p:nvPr>
            <p:extLst>
              <p:ext uri="{D42A27DB-BD31-4B8C-83A1-F6EECF244321}">
                <p14:modId xmlns:p14="http://schemas.microsoft.com/office/powerpoint/2010/main" val="364266442"/>
              </p:ext>
            </p:extLst>
          </p:nvPr>
        </p:nvGraphicFramePr>
        <p:xfrm>
          <a:off x="1838104" y="2447638"/>
          <a:ext cx="8146405" cy="3193111"/>
        </p:xfrm>
        <a:graphic>
          <a:graphicData uri="http://schemas.openxmlformats.org/drawingml/2006/table">
            <a:tbl>
              <a:tblPr/>
              <a:tblGrid>
                <a:gridCol w="4534699">
                  <a:extLst>
                    <a:ext uri="{9D8B030D-6E8A-4147-A177-3AD203B41FA5}">
                      <a16:colId xmlns:a16="http://schemas.microsoft.com/office/drawing/2014/main" val="1686448183"/>
                    </a:ext>
                  </a:extLst>
                </a:gridCol>
                <a:gridCol w="1605203">
                  <a:extLst>
                    <a:ext uri="{9D8B030D-6E8A-4147-A177-3AD203B41FA5}">
                      <a16:colId xmlns:a16="http://schemas.microsoft.com/office/drawing/2014/main" val="2394185963"/>
                    </a:ext>
                  </a:extLst>
                </a:gridCol>
                <a:gridCol w="2006503">
                  <a:extLst>
                    <a:ext uri="{9D8B030D-6E8A-4147-A177-3AD203B41FA5}">
                      <a16:colId xmlns:a16="http://schemas.microsoft.com/office/drawing/2014/main" val="1429149234"/>
                    </a:ext>
                  </a:extLst>
                </a:gridCol>
              </a:tblGrid>
              <a:tr h="979705">
                <a:tc rowSpan="2">
                  <a:txBody>
                    <a:bodyPr/>
                    <a:lstStyle/>
                    <a:p>
                      <a:pPr algn="ctr" fontAlgn="ctr"/>
                      <a:r>
                        <a:rPr lang="es-CO" sz="1800" b="1" i="0" u="none" strike="noStrike">
                          <a:solidFill>
                            <a:srgbClr val="000000"/>
                          </a:solidFill>
                          <a:effectLst/>
                          <a:latin typeface="AlternateGotNo3D" panose="000000000000000000C5" pitchFamily="2" charset="0"/>
                        </a:rPr>
                        <a:t>CONCEPTO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UNIVERSIDAD DE CARTAGENA</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rowSpan="2">
                  <a:txBody>
                    <a:bodyPr/>
                    <a:lstStyle/>
                    <a:p>
                      <a:pPr algn="ctr" fontAlgn="ctr"/>
                      <a:r>
                        <a:rPr lang="es-CO" sz="1800" b="1" i="0" u="none" strike="noStrike">
                          <a:solidFill>
                            <a:srgbClr val="000000"/>
                          </a:solidFill>
                          <a:effectLst/>
                          <a:latin typeface="AlternateGotNo3D" panose="000000000000000000C5" pitchFamily="2" charset="0"/>
                        </a:rPr>
                        <a:t>TOTAL FINANCIADO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extLst>
                  <a:ext uri="{0D108BD9-81ED-4DB2-BD59-A6C34878D82A}">
                    <a16:rowId xmlns:a16="http://schemas.microsoft.com/office/drawing/2014/main" val="3272023189"/>
                  </a:ext>
                </a:extLst>
              </a:tr>
              <a:tr h="653136">
                <a:tc vMerge="1">
                  <a:txBody>
                    <a:bodyPr/>
                    <a:lstStyle/>
                    <a:p>
                      <a:endParaRPr lang="es-CO"/>
                    </a:p>
                  </a:txBody>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2101679785"/>
                  </a:ext>
                </a:extLst>
              </a:tr>
              <a:tr h="453567">
                <a:tc>
                  <a:txBody>
                    <a:bodyPr/>
                    <a:lstStyle/>
                    <a:p>
                      <a:pPr algn="ctr" fontAlgn="ctr"/>
                      <a:r>
                        <a:rPr lang="es-CO" sz="1800" b="0" i="0" u="none" strike="noStrike">
                          <a:solidFill>
                            <a:srgbClr val="000000"/>
                          </a:solidFill>
                          <a:effectLst/>
                          <a:latin typeface="AlternateGotNo3D" panose="000000000000000000C5" pitchFamily="2" charset="0"/>
                        </a:rPr>
                        <a:t>MATRICULA ESTUDIANTE DOCTORAL</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$24.000.000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$24.000.000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252189"/>
                  </a:ext>
                </a:extLst>
              </a:tr>
              <a:tr h="453567">
                <a:tc>
                  <a:txBody>
                    <a:bodyPr/>
                    <a:lstStyle/>
                    <a:p>
                      <a:pPr algn="ctr" fontAlgn="ctr"/>
                      <a:r>
                        <a:rPr lang="es-CO" sz="1800" b="0" i="0" u="none" strike="noStrike">
                          <a:solidFill>
                            <a:srgbClr val="000000"/>
                          </a:solidFill>
                          <a:effectLst/>
                          <a:latin typeface="AlternateGotNo3D" panose="000000000000000000C5" pitchFamily="2" charset="0"/>
                        </a:rPr>
                        <a:t>PASAJES PASANTIA DOCTORAL</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$6.000.000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$6.000.000</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3097359"/>
                  </a:ext>
                </a:extLst>
              </a:tr>
              <a:tr h="653136">
                <a:tc>
                  <a:txBody>
                    <a:bodyPr/>
                    <a:lstStyle/>
                    <a:p>
                      <a:pPr algn="ctr" fontAlgn="b"/>
                      <a:r>
                        <a:rPr lang="es-CO" sz="3600" b="1" i="0" u="none" strike="noStrike">
                          <a:solidFill>
                            <a:srgbClr val="000000"/>
                          </a:solidFill>
                          <a:effectLst/>
                          <a:latin typeface="AlternateGotNo3D" panose="000000000000000000C5" pitchFamily="2" charset="0"/>
                        </a:rPr>
                        <a:t>TOTAL</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s-CO" sz="1800" b="0" i="0" u="none" strike="noStrike">
                          <a:solidFill>
                            <a:srgbClr val="000000"/>
                          </a:solidFill>
                          <a:effectLst/>
                          <a:latin typeface="AlternateGotNo3D" panose="000000000000000000C5" pitchFamily="2" charset="0"/>
                        </a:rPr>
                        <a:t> $      30.000.000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          30.000.000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6489915"/>
                  </a:ext>
                </a:extLst>
              </a:tr>
            </a:tbl>
          </a:graphicData>
        </a:graphic>
      </p:graphicFrame>
    </p:spTree>
    <p:extLst>
      <p:ext uri="{BB962C8B-B14F-4D97-AF65-F5344CB8AC3E}">
        <p14:creationId xmlns:p14="http://schemas.microsoft.com/office/powerpoint/2010/main" val="2061509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a:t> </a:t>
            </a:r>
          </a:p>
        </p:txBody>
      </p:sp>
    </p:spTree>
    <p:extLst>
      <p:ext uri="{BB962C8B-B14F-4D97-AF65-F5344CB8AC3E}">
        <p14:creationId xmlns:p14="http://schemas.microsoft.com/office/powerpoint/2010/main" val="1113917879"/>
      </p:ext>
    </p:extLst>
  </p:cSld>
  <p:clrMapOvr>
    <a:masterClrMapping/>
  </p:clrMapOvr>
  <p:extLst>
    <p:ext uri="{6950BFC3-D8DA-4A85-94F7-54DA5524770B}">
      <p188:commentRel xmlns:p188="http://schemas.microsoft.com/office/powerpoint/2018/8/main" r:id="rId2"/>
    </p:ext>
  </p:extLst>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Asesorías especializadas</a:t>
            </a:r>
            <a:endParaRPr lang="es-CO" sz="2800">
              <a:solidFill>
                <a:srgbClr val="54785E"/>
              </a:solidFill>
              <a:latin typeface="Oswald" panose="02000503000000000000" pitchFamily="2" charset="0"/>
            </a:endParaRPr>
          </a:p>
        </p:txBody>
      </p:sp>
      <p:graphicFrame>
        <p:nvGraphicFramePr>
          <p:cNvPr id="6" name="Tabla 5"/>
          <p:cNvGraphicFramePr>
            <a:graphicFrameLocks noGrp="1"/>
          </p:cNvGraphicFramePr>
          <p:nvPr>
            <p:extLst>
              <p:ext uri="{D42A27DB-BD31-4B8C-83A1-F6EECF244321}">
                <p14:modId xmlns:p14="http://schemas.microsoft.com/office/powerpoint/2010/main" val="2600282268"/>
              </p:ext>
            </p:extLst>
          </p:nvPr>
        </p:nvGraphicFramePr>
        <p:xfrm>
          <a:off x="1364973" y="2521527"/>
          <a:ext cx="9223512" cy="2745026"/>
        </p:xfrm>
        <a:graphic>
          <a:graphicData uri="http://schemas.openxmlformats.org/drawingml/2006/table">
            <a:tbl>
              <a:tblPr/>
              <a:tblGrid>
                <a:gridCol w="5091304">
                  <a:extLst>
                    <a:ext uri="{9D8B030D-6E8A-4147-A177-3AD203B41FA5}">
                      <a16:colId xmlns:a16="http://schemas.microsoft.com/office/drawing/2014/main" val="2006351184"/>
                    </a:ext>
                  </a:extLst>
                </a:gridCol>
                <a:gridCol w="2066037">
                  <a:extLst>
                    <a:ext uri="{9D8B030D-6E8A-4147-A177-3AD203B41FA5}">
                      <a16:colId xmlns:a16="http://schemas.microsoft.com/office/drawing/2014/main" val="400910493"/>
                    </a:ext>
                  </a:extLst>
                </a:gridCol>
                <a:gridCol w="2066171">
                  <a:extLst>
                    <a:ext uri="{9D8B030D-6E8A-4147-A177-3AD203B41FA5}">
                      <a16:colId xmlns:a16="http://schemas.microsoft.com/office/drawing/2014/main" val="4028391116"/>
                    </a:ext>
                  </a:extLst>
                </a:gridCol>
              </a:tblGrid>
              <a:tr h="391214">
                <a:tc>
                  <a:txBody>
                    <a:bodyPr/>
                    <a:lstStyle/>
                    <a:p>
                      <a:pPr algn="l" fontAlgn="b"/>
                      <a:endParaRPr lang="es-CO" sz="1600" b="0" i="0" u="none" strike="noStrike">
                        <a:solidFill>
                          <a:srgbClr val="000000"/>
                        </a:solidFill>
                        <a:effectLst/>
                        <a:latin typeface="AlternateGotNo3D" panose="000000000000000000C5" pitchFamily="2" charset="0"/>
                      </a:endParaRPr>
                    </a:p>
                  </a:txBody>
                  <a:tcPr marL="0" marR="0" marT="0" marB="0" anchor="ctr">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ctr"/>
                      <a:r>
                        <a:rPr lang="es-CO" sz="1600" b="1" i="0" u="none" strike="noStrike">
                          <a:solidFill>
                            <a:srgbClr val="000000"/>
                          </a:solidFill>
                          <a:effectLst/>
                          <a:latin typeface="AlternateGotNo3D" panose="000000000000000000C5" pitchFamily="2" charset="0"/>
                        </a:rPr>
                        <a:t>CEIPA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rowSpan="3">
                  <a:txBody>
                    <a:bodyPr/>
                    <a:lstStyle/>
                    <a:p>
                      <a:pPr algn="ctr" fontAlgn="ctr"/>
                      <a:r>
                        <a:rPr lang="es-CO" sz="16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3971718903"/>
                  </a:ext>
                </a:extLst>
              </a:tr>
              <a:tr h="258366">
                <a:tc>
                  <a:txBody>
                    <a:bodyPr/>
                    <a:lstStyle/>
                    <a:p>
                      <a:pPr algn="l" fontAlgn="b"/>
                      <a:endParaRPr lang="es-CO" sz="1600" b="0" i="0" u="none" strike="noStrike">
                        <a:solidFill>
                          <a:srgbClr val="000000"/>
                        </a:solidFill>
                        <a:effectLst/>
                        <a:latin typeface="AlternateGotNo3D" panose="000000000000000000C5" pitchFamily="2" charset="0"/>
                      </a:endParaRPr>
                    </a:p>
                  </a:txBody>
                  <a:tcPr marL="0" marR="0" marT="0" marB="0" anchor="ctr">
                    <a:lnL>
                      <a:noFill/>
                    </a:lnL>
                    <a:lnR w="12700" cap="flat" cmpd="sng" algn="ctr">
                      <a:solidFill>
                        <a:schemeClr val="tx1"/>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es-CO" sz="1600" b="1" i="0" u="none" strike="noStrike">
                          <a:solidFill>
                            <a:srgbClr val="000000"/>
                          </a:solidFill>
                          <a:effectLst/>
                          <a:latin typeface="AlternateGotNo3D" panose="000000000000000000C5" pitchFamily="2" charset="0"/>
                        </a:rPr>
                        <a:t>FINANCIA MIN</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1779948619"/>
                  </a:ext>
                </a:extLst>
              </a:tr>
              <a:tr h="516732">
                <a:tc>
                  <a:txBody>
                    <a:bodyPr/>
                    <a:lstStyle/>
                    <a:p>
                      <a:pPr algn="ctr" fontAlgn="ctr"/>
                      <a:r>
                        <a:rPr lang="es-CO" sz="1600" b="1" i="0" u="none" strike="noStrike">
                          <a:solidFill>
                            <a:srgbClr val="000000"/>
                          </a:solidFill>
                          <a:effectLst/>
                          <a:latin typeface="AlternateGotNo3D" panose="000000000000000000C5" pitchFamily="2" charset="0"/>
                        </a:rPr>
                        <a:t>ASESORÍAS ESPECIALIZADAS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6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1385070954"/>
                  </a:ext>
                </a:extLst>
              </a:tr>
              <a:tr h="1061982">
                <a:tc>
                  <a:txBody>
                    <a:bodyPr/>
                    <a:lstStyle/>
                    <a:p>
                      <a:pPr algn="l" fontAlgn="ctr"/>
                      <a:r>
                        <a:rPr lang="es-ES" sz="1600" b="0" i="0" u="none" strike="noStrike">
                          <a:solidFill>
                            <a:srgbClr val="000000"/>
                          </a:solidFill>
                          <a:effectLst/>
                          <a:latin typeface="AlternateGotNo3D" panose="000000000000000000C5" pitchFamily="2" charset="0"/>
                        </a:rPr>
                        <a:t>Asesoría en análisis de nodos de transporte fluvial y modelo de flujos de transporte de carga y pasajeros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$35.000.000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s-CO" sz="1600" b="0" i="0" u="none" strike="noStrike">
                          <a:solidFill>
                            <a:srgbClr val="000000"/>
                          </a:solidFill>
                          <a:effectLst/>
                          <a:latin typeface="AlternateGotNo3D" panose="000000000000000000C5" pitchFamily="2" charset="0"/>
                        </a:rPr>
                        <a:t> $          35.000.000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4368822"/>
                  </a:ext>
                </a:extLst>
              </a:tr>
              <a:tr h="516732">
                <a:tc>
                  <a:txBody>
                    <a:bodyPr/>
                    <a:lstStyle/>
                    <a:p>
                      <a:pPr algn="ctr" fontAlgn="ctr"/>
                      <a:r>
                        <a:rPr lang="es-CO" sz="16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        35.000.000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600" b="0" i="0" u="none" strike="noStrike">
                          <a:solidFill>
                            <a:srgbClr val="000000"/>
                          </a:solidFill>
                          <a:effectLst/>
                          <a:latin typeface="AlternateGotNo3D" panose="000000000000000000C5" pitchFamily="2" charset="0"/>
                        </a:rPr>
                        <a:t> $          35.000.000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0915714"/>
                  </a:ext>
                </a:extLst>
              </a:tr>
            </a:tbl>
          </a:graphicData>
        </a:graphic>
      </p:graphicFrame>
    </p:spTree>
    <p:extLst>
      <p:ext uri="{BB962C8B-B14F-4D97-AF65-F5344CB8AC3E}">
        <p14:creationId xmlns:p14="http://schemas.microsoft.com/office/powerpoint/2010/main" val="19755248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Equipos</a:t>
            </a:r>
            <a:endParaRPr lang="es-CO" sz="2800">
              <a:solidFill>
                <a:srgbClr val="54785E"/>
              </a:solidFill>
              <a:latin typeface="Oswald" panose="02000503000000000000" pitchFamily="2" charset="0"/>
            </a:endParaRPr>
          </a:p>
        </p:txBody>
      </p:sp>
      <p:graphicFrame>
        <p:nvGraphicFramePr>
          <p:cNvPr id="3" name="Tabla 2"/>
          <p:cNvGraphicFramePr>
            <a:graphicFrameLocks noGrp="1"/>
          </p:cNvGraphicFramePr>
          <p:nvPr>
            <p:extLst>
              <p:ext uri="{D42A27DB-BD31-4B8C-83A1-F6EECF244321}">
                <p14:modId xmlns:p14="http://schemas.microsoft.com/office/powerpoint/2010/main" val="522273770"/>
              </p:ext>
            </p:extLst>
          </p:nvPr>
        </p:nvGraphicFramePr>
        <p:xfrm>
          <a:off x="1444487" y="1690688"/>
          <a:ext cx="8839200" cy="4986074"/>
        </p:xfrm>
        <a:graphic>
          <a:graphicData uri="http://schemas.openxmlformats.org/drawingml/2006/table">
            <a:tbl>
              <a:tblPr/>
              <a:tblGrid>
                <a:gridCol w="2170750">
                  <a:extLst>
                    <a:ext uri="{9D8B030D-6E8A-4147-A177-3AD203B41FA5}">
                      <a16:colId xmlns:a16="http://schemas.microsoft.com/office/drawing/2014/main" val="1915192901"/>
                    </a:ext>
                  </a:extLst>
                </a:gridCol>
                <a:gridCol w="2124004">
                  <a:extLst>
                    <a:ext uri="{9D8B030D-6E8A-4147-A177-3AD203B41FA5}">
                      <a16:colId xmlns:a16="http://schemas.microsoft.com/office/drawing/2014/main" val="66085806"/>
                    </a:ext>
                  </a:extLst>
                </a:gridCol>
                <a:gridCol w="2675889">
                  <a:extLst>
                    <a:ext uri="{9D8B030D-6E8A-4147-A177-3AD203B41FA5}">
                      <a16:colId xmlns:a16="http://schemas.microsoft.com/office/drawing/2014/main" val="648794468"/>
                    </a:ext>
                  </a:extLst>
                </a:gridCol>
                <a:gridCol w="1868557">
                  <a:extLst>
                    <a:ext uri="{9D8B030D-6E8A-4147-A177-3AD203B41FA5}">
                      <a16:colId xmlns:a16="http://schemas.microsoft.com/office/drawing/2014/main" val="3844693715"/>
                    </a:ext>
                  </a:extLst>
                </a:gridCol>
              </a:tblGrid>
              <a:tr h="778477">
                <a:tc>
                  <a:txBody>
                    <a:bodyPr/>
                    <a:lstStyle/>
                    <a:p>
                      <a:pPr algn="ctr" fontAlgn="ctr"/>
                      <a:r>
                        <a:rPr lang="es-CO" sz="1600" b="0" i="0" u="none" strike="noStrike">
                          <a:solidFill>
                            <a:srgbClr val="000000"/>
                          </a:solidFill>
                          <a:effectLst/>
                          <a:latin typeface="AlternateGotNo3D" panose="000000000000000000C5" pitchFamily="2" charset="0"/>
                        </a:rPr>
                        <a:t>EQUIPOS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JUSTIFICACIÓN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PROPIEDAD/ADMINISTRACIÓN CUIDADO Y CUSTODIA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TOTAL FINANCIADO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1954678866"/>
                  </a:ext>
                </a:extLst>
              </a:tr>
              <a:tr h="718111">
                <a:tc>
                  <a:txBody>
                    <a:bodyPr/>
                    <a:lstStyle/>
                    <a:p>
                      <a:pPr algn="l" fontAlgn="ctr"/>
                      <a:r>
                        <a:rPr lang="es-ES" sz="1600" b="0" i="0" u="none" strike="noStrike">
                          <a:solidFill>
                            <a:srgbClr val="000000"/>
                          </a:solidFill>
                          <a:effectLst/>
                          <a:latin typeface="AlternateGotNo3D" panose="000000000000000000C5" pitchFamily="2" charset="0"/>
                        </a:rPr>
                        <a:t>Equipo principal y auxiliares del sistema de propulsión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1600" b="0" i="0" u="none" strike="noStrike">
                          <a:solidFill>
                            <a:srgbClr val="000000"/>
                          </a:solidFill>
                          <a:effectLst/>
                          <a:latin typeface="AlternateGotNo3D" panose="000000000000000000C5" pitchFamily="2" charset="0"/>
                        </a:rPr>
                        <a:t>Requeridos para adosar el sistema de propulsión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$ 593.000.000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9927364"/>
                  </a:ext>
                </a:extLst>
              </a:tr>
              <a:tr h="480574">
                <a:tc>
                  <a:txBody>
                    <a:bodyPr/>
                    <a:lstStyle/>
                    <a:p>
                      <a:pPr algn="l" fontAlgn="ctr"/>
                      <a:r>
                        <a:rPr lang="es-CO" sz="1600" b="0" i="0" u="none" strike="noStrike">
                          <a:solidFill>
                            <a:srgbClr val="000000"/>
                          </a:solidFill>
                          <a:effectLst/>
                          <a:latin typeface="AlternateGotNo3D" panose="000000000000000000C5" pitchFamily="2" charset="0"/>
                        </a:rPr>
                        <a:t>Infreaestructura de recarga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Plataforma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$180.000.000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21272360"/>
                  </a:ext>
                </a:extLst>
              </a:tr>
              <a:tr h="778477">
                <a:tc>
                  <a:txBody>
                    <a:bodyPr/>
                    <a:lstStyle/>
                    <a:p>
                      <a:pPr algn="l" fontAlgn="ctr"/>
                      <a:r>
                        <a:rPr lang="es-CO" sz="1600" b="0" i="0" u="none" strike="noStrike">
                          <a:solidFill>
                            <a:srgbClr val="000000"/>
                          </a:solidFill>
                          <a:effectLst/>
                          <a:latin typeface="AlternateGotNo3D" panose="000000000000000000C5" pitchFamily="2" charset="0"/>
                        </a:rPr>
                        <a:t>Equipos auxiliares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Requeridos para integrar a la plataforma como sistemas auxiliares.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$ 240.000.000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4310425"/>
                  </a:ext>
                </a:extLst>
              </a:tr>
              <a:tr h="291870">
                <a:tc>
                  <a:txBody>
                    <a:bodyPr/>
                    <a:lstStyle/>
                    <a:p>
                      <a:pPr algn="l" fontAlgn="ctr"/>
                      <a:r>
                        <a:rPr lang="es-CO" sz="1600" b="0" i="0" u="none" strike="noStrike">
                          <a:solidFill>
                            <a:srgbClr val="000000"/>
                          </a:solidFill>
                          <a:effectLst/>
                          <a:latin typeface="AlternateGotNo3D" panose="000000000000000000C5" pitchFamily="2" charset="0"/>
                        </a:rPr>
                        <a:t>Equipos de cómputo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$ 42.000.000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063115"/>
                  </a:ext>
                </a:extLst>
              </a:tr>
              <a:tr h="291870">
                <a:tc>
                  <a:txBody>
                    <a:bodyPr/>
                    <a:lstStyle/>
                    <a:p>
                      <a:pPr algn="l" fontAlgn="ctr"/>
                      <a:r>
                        <a:rPr lang="es-CO" sz="1600" b="0" i="0" u="none" strike="noStrike">
                          <a:solidFill>
                            <a:srgbClr val="000000"/>
                          </a:solidFill>
                          <a:effectLst/>
                          <a:latin typeface="AlternateGotNo3D" panose="000000000000000000C5" pitchFamily="2" charset="0"/>
                        </a:rPr>
                        <a:t>Equipos de cómputo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UNAL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$ 14.000.000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1522604"/>
                  </a:ext>
                </a:extLst>
              </a:tr>
              <a:tr h="291870">
                <a:tc>
                  <a:txBody>
                    <a:bodyPr/>
                    <a:lstStyle/>
                    <a:p>
                      <a:pPr algn="l" fontAlgn="ctr"/>
                      <a:r>
                        <a:rPr lang="es-CO" sz="1600" b="0" i="0" u="none" strike="noStrike">
                          <a:solidFill>
                            <a:srgbClr val="000000"/>
                          </a:solidFill>
                          <a:effectLst/>
                          <a:latin typeface="AlternateGotNo3D" panose="000000000000000000C5" pitchFamily="2" charset="0"/>
                        </a:rPr>
                        <a:t>Equipos de cómputo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UTCH</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$ 14.000.000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05359539"/>
                  </a:ext>
                </a:extLst>
              </a:tr>
              <a:tr h="291870">
                <a:tc>
                  <a:txBody>
                    <a:bodyPr/>
                    <a:lstStyle/>
                    <a:p>
                      <a:pPr algn="l" fontAlgn="ctr"/>
                      <a:r>
                        <a:rPr lang="es-CO" sz="1600" b="0" i="0" u="none" strike="noStrike">
                          <a:solidFill>
                            <a:srgbClr val="000000"/>
                          </a:solidFill>
                          <a:effectLst/>
                          <a:latin typeface="AlternateGotNo3D" panose="000000000000000000C5" pitchFamily="2" charset="0"/>
                        </a:rPr>
                        <a:t>Equipos de cómputo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Ceipa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$ 14.000.000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430028"/>
                  </a:ext>
                </a:extLst>
              </a:tr>
              <a:tr h="583738">
                <a:tc>
                  <a:txBody>
                    <a:bodyPr/>
                    <a:lstStyle/>
                    <a:p>
                      <a:pPr algn="l" fontAlgn="ctr"/>
                      <a:r>
                        <a:rPr lang="es-CO" sz="1600" b="0" i="0" u="none" strike="noStrike">
                          <a:solidFill>
                            <a:srgbClr val="000000"/>
                          </a:solidFill>
                          <a:effectLst/>
                          <a:latin typeface="AlternateGotNo3D" panose="000000000000000000C5" pitchFamily="2" charset="0"/>
                        </a:rPr>
                        <a:t>1 Workstation + 1 computador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1600" b="0" i="0" u="none" strike="noStrike">
                          <a:solidFill>
                            <a:srgbClr val="000000"/>
                          </a:solidFill>
                          <a:effectLst/>
                          <a:latin typeface="AlternateGotNo3D" panose="000000000000000000C5" pitchFamily="2" charset="0"/>
                        </a:rPr>
                        <a:t>Requerida para instalación de software de modelación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UdeC</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600" b="0" i="0" u="none" strike="noStrike">
                          <a:solidFill>
                            <a:srgbClr val="000000"/>
                          </a:solidFill>
                          <a:effectLst/>
                          <a:latin typeface="AlternateGotNo3D" panose="000000000000000000C5" pitchFamily="2" charset="0"/>
                        </a:rPr>
                        <a:t>$ 17.000.000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2672768"/>
                  </a:ext>
                </a:extLst>
              </a:tr>
              <a:tr h="291870">
                <a:tc>
                  <a:txBody>
                    <a:bodyPr/>
                    <a:lstStyle/>
                    <a:p>
                      <a:pPr algn="l" fontAlgn="ctr"/>
                      <a:endParaRPr lang="es-CO" sz="1600" b="0" i="0" u="none" strike="noStrike">
                        <a:solidFill>
                          <a:srgbClr val="000000"/>
                        </a:solidFill>
                        <a:effectLst/>
                        <a:latin typeface="AlternateGotNo3D" panose="000000000000000000C5" pitchFamily="2" charset="0"/>
                      </a:endParaRP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ctr"/>
                      <a:endParaRPr lang="es-CO" sz="1600" b="0" i="0" u="none" strike="noStrike">
                        <a:solidFill>
                          <a:srgbClr val="000000"/>
                        </a:solidFill>
                        <a:effectLst/>
                        <a:latin typeface="AlternateGotNo3D" panose="000000000000000000C5" pitchFamily="2" charset="0"/>
                      </a:endParaRPr>
                    </a:p>
                  </a:txBody>
                  <a:tcPr marL="6350" marR="6350" marT="635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r" fontAlgn="ctr"/>
                      <a:r>
                        <a:rPr lang="es-CO" sz="1600" b="0" i="0" u="none" strike="noStrike">
                          <a:solidFill>
                            <a:srgbClr val="000000"/>
                          </a:solidFill>
                          <a:effectLst/>
                          <a:latin typeface="AlternateGotNo3D" panose="000000000000000000C5" pitchFamily="2" charset="0"/>
                        </a:rPr>
                        <a:t>TOTAL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l" fontAlgn="ctr"/>
                      <a:r>
                        <a:rPr lang="es-CO" sz="1600" b="0" i="0" u="none" strike="noStrike">
                          <a:solidFill>
                            <a:srgbClr val="000000"/>
                          </a:solidFill>
                          <a:effectLst/>
                          <a:latin typeface="AlternateGotNo3D" panose="000000000000000000C5" pitchFamily="2" charset="0"/>
                        </a:rPr>
                        <a:t>$ 1.114.000.000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649001165"/>
                  </a:ext>
                </a:extLst>
              </a:tr>
            </a:tbl>
          </a:graphicData>
        </a:graphic>
      </p:graphicFrame>
    </p:spTree>
    <p:extLst>
      <p:ext uri="{BB962C8B-B14F-4D97-AF65-F5344CB8AC3E}">
        <p14:creationId xmlns:p14="http://schemas.microsoft.com/office/powerpoint/2010/main" val="6372968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Gastos de administración</a:t>
            </a:r>
            <a:endParaRPr lang="es-CO" sz="2800">
              <a:solidFill>
                <a:srgbClr val="54785E"/>
              </a:solidFill>
              <a:latin typeface="Oswald" panose="02000503000000000000" pitchFamily="2" charset="0"/>
            </a:endParaRPr>
          </a:p>
        </p:txBody>
      </p:sp>
      <p:graphicFrame>
        <p:nvGraphicFramePr>
          <p:cNvPr id="4" name="Tabla 3"/>
          <p:cNvGraphicFramePr>
            <a:graphicFrameLocks noGrp="1"/>
          </p:cNvGraphicFramePr>
          <p:nvPr>
            <p:extLst>
              <p:ext uri="{D42A27DB-BD31-4B8C-83A1-F6EECF244321}">
                <p14:modId xmlns:p14="http://schemas.microsoft.com/office/powerpoint/2010/main" val="185549794"/>
              </p:ext>
            </p:extLst>
          </p:nvPr>
        </p:nvGraphicFramePr>
        <p:xfrm>
          <a:off x="1915051" y="3045190"/>
          <a:ext cx="8361897" cy="1914005"/>
        </p:xfrm>
        <a:graphic>
          <a:graphicData uri="http://schemas.openxmlformats.org/drawingml/2006/table">
            <a:tbl>
              <a:tblPr/>
              <a:tblGrid>
                <a:gridCol w="3394994">
                  <a:extLst>
                    <a:ext uri="{9D8B030D-6E8A-4147-A177-3AD203B41FA5}">
                      <a16:colId xmlns:a16="http://schemas.microsoft.com/office/drawing/2014/main" val="2505900935"/>
                    </a:ext>
                  </a:extLst>
                </a:gridCol>
                <a:gridCol w="3119507">
                  <a:extLst>
                    <a:ext uri="{9D8B030D-6E8A-4147-A177-3AD203B41FA5}">
                      <a16:colId xmlns:a16="http://schemas.microsoft.com/office/drawing/2014/main" val="2408505787"/>
                    </a:ext>
                  </a:extLst>
                </a:gridCol>
                <a:gridCol w="1847396">
                  <a:extLst>
                    <a:ext uri="{9D8B030D-6E8A-4147-A177-3AD203B41FA5}">
                      <a16:colId xmlns:a16="http://schemas.microsoft.com/office/drawing/2014/main" val="1848590224"/>
                    </a:ext>
                  </a:extLst>
                </a:gridCol>
              </a:tblGrid>
              <a:tr h="333946">
                <a:tc rowSpan="2">
                  <a:txBody>
                    <a:bodyPr/>
                    <a:lstStyle/>
                    <a:p>
                      <a:pPr algn="ctr" fontAlgn="ctr"/>
                      <a:r>
                        <a:rPr lang="es-CO" sz="1800" b="1" i="0" u="none" strike="noStrike">
                          <a:solidFill>
                            <a:srgbClr val="000000"/>
                          </a:solidFill>
                          <a:effectLst/>
                          <a:latin typeface="AlternateGotNo3D" panose="000000000000000000C5" pitchFamily="2" charset="0"/>
                        </a:rPr>
                        <a:t>JUSTIFICACIÓN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COTECMAR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rowSpan="2">
                  <a:txBody>
                    <a:bodyPr/>
                    <a:lstStyle/>
                    <a:p>
                      <a:pPr algn="ctr" fontAlgn="ctr"/>
                      <a:r>
                        <a:rPr lang="es-CO" sz="1800" b="1" i="0" u="none" strike="noStrike">
                          <a:solidFill>
                            <a:srgbClr val="000000"/>
                          </a:solidFill>
                          <a:effectLst/>
                          <a:latin typeface="AlternateGotNo3D" panose="000000000000000000C5" pitchFamily="2" charset="0"/>
                        </a:rPr>
                        <a:t>TOTAL FINANCIADO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extLst>
                  <a:ext uri="{0D108BD9-81ED-4DB2-BD59-A6C34878D82A}">
                    <a16:rowId xmlns:a16="http://schemas.microsoft.com/office/drawing/2014/main" val="1165628373"/>
                  </a:ext>
                </a:extLst>
              </a:tr>
              <a:tr h="448353">
                <a:tc vMerge="1">
                  <a:txBody>
                    <a:bodyPr/>
                    <a:lstStyle/>
                    <a:p>
                      <a:endParaRPr lang="es-CO"/>
                    </a:p>
                  </a:txBody>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2944282096"/>
                  </a:ext>
                </a:extLst>
              </a:tr>
              <a:tr h="463814">
                <a:tc>
                  <a:txBody>
                    <a:bodyPr/>
                    <a:lstStyle/>
                    <a:p>
                      <a:pPr algn="ctr" fontAlgn="ctr"/>
                      <a:r>
                        <a:rPr lang="es-CO" sz="1800" b="0" i="0" u="none" strike="noStrike">
                          <a:solidFill>
                            <a:srgbClr val="000000"/>
                          </a:solidFill>
                          <a:effectLst/>
                          <a:latin typeface="AlternateGotNo3D" panose="000000000000000000C5" pitchFamily="2" charset="0"/>
                        </a:rPr>
                        <a:t>Gastos de administración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          120.300.336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120.300.336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3495456"/>
                  </a:ext>
                </a:extLst>
              </a:tr>
              <a:tr h="667892">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s-CO" sz="3600" b="1" i="0" u="none" strike="noStrike">
                          <a:solidFill>
                            <a:srgbClr val="000000"/>
                          </a:solidFill>
                          <a:effectLst/>
                          <a:latin typeface="AlternateGotNo3D" panose="000000000000000000C5" pitchFamily="2" charset="0"/>
                        </a:rPr>
                        <a:t>TOTAL</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s-CO" sz="1800" b="0" i="0" u="none" strike="noStrike">
                          <a:solidFill>
                            <a:srgbClr val="000000"/>
                          </a:solidFill>
                          <a:effectLst/>
                          <a:latin typeface="AlternateGotNo3D" panose="000000000000000000C5" pitchFamily="2" charset="0"/>
                        </a:rPr>
                        <a:t> $          120.300.336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120.300.336 </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16256771"/>
                  </a:ext>
                </a:extLst>
              </a:tr>
            </a:tbl>
          </a:graphicData>
        </a:graphic>
      </p:graphicFrame>
    </p:spTree>
    <p:extLst>
      <p:ext uri="{BB962C8B-B14F-4D97-AF65-F5344CB8AC3E}">
        <p14:creationId xmlns:p14="http://schemas.microsoft.com/office/powerpoint/2010/main" val="35440608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Gastos de desplazamiento</a:t>
            </a:r>
            <a:endParaRPr lang="es-CO" sz="2800">
              <a:solidFill>
                <a:srgbClr val="54785E"/>
              </a:solidFill>
              <a:latin typeface="Oswald" panose="02000503000000000000" pitchFamily="2" charset="0"/>
            </a:endParaRPr>
          </a:p>
        </p:txBody>
      </p:sp>
      <p:graphicFrame>
        <p:nvGraphicFramePr>
          <p:cNvPr id="4" name="Tabla 3">
            <a:extLst>
              <a:ext uri="{FF2B5EF4-FFF2-40B4-BE49-F238E27FC236}">
                <a16:creationId xmlns:a16="http://schemas.microsoft.com/office/drawing/2014/main" id="{55E4E4DD-47AC-93B3-8002-3CE9B7CEAD9A}"/>
              </a:ext>
            </a:extLst>
          </p:cNvPr>
          <p:cNvGraphicFramePr>
            <a:graphicFrameLocks noGrp="1"/>
          </p:cNvGraphicFramePr>
          <p:nvPr>
            <p:extLst>
              <p:ext uri="{D42A27DB-BD31-4B8C-83A1-F6EECF244321}">
                <p14:modId xmlns:p14="http://schemas.microsoft.com/office/powerpoint/2010/main" val="1666116699"/>
              </p:ext>
            </p:extLst>
          </p:nvPr>
        </p:nvGraphicFramePr>
        <p:xfrm>
          <a:off x="838199" y="1825624"/>
          <a:ext cx="9458739" cy="3674026"/>
        </p:xfrm>
        <a:graphic>
          <a:graphicData uri="http://schemas.openxmlformats.org/drawingml/2006/table">
            <a:tbl>
              <a:tblPr/>
              <a:tblGrid>
                <a:gridCol w="1377324">
                  <a:extLst>
                    <a:ext uri="{9D8B030D-6E8A-4147-A177-3AD203B41FA5}">
                      <a16:colId xmlns:a16="http://schemas.microsoft.com/office/drawing/2014/main" val="1196613244"/>
                    </a:ext>
                  </a:extLst>
                </a:gridCol>
                <a:gridCol w="3677105">
                  <a:extLst>
                    <a:ext uri="{9D8B030D-6E8A-4147-A177-3AD203B41FA5}">
                      <a16:colId xmlns:a16="http://schemas.microsoft.com/office/drawing/2014/main" val="1679363972"/>
                    </a:ext>
                  </a:extLst>
                </a:gridCol>
                <a:gridCol w="2105769">
                  <a:extLst>
                    <a:ext uri="{9D8B030D-6E8A-4147-A177-3AD203B41FA5}">
                      <a16:colId xmlns:a16="http://schemas.microsoft.com/office/drawing/2014/main" val="475811615"/>
                    </a:ext>
                  </a:extLst>
                </a:gridCol>
                <a:gridCol w="2298541">
                  <a:extLst>
                    <a:ext uri="{9D8B030D-6E8A-4147-A177-3AD203B41FA5}">
                      <a16:colId xmlns:a16="http://schemas.microsoft.com/office/drawing/2014/main" val="119933529"/>
                    </a:ext>
                  </a:extLst>
                </a:gridCol>
              </a:tblGrid>
              <a:tr h="379052">
                <a:tc>
                  <a:txBody>
                    <a:bodyPr/>
                    <a:lstStyle/>
                    <a:p>
                      <a:pPr algn="ctr" fontAlgn="ctr"/>
                      <a:r>
                        <a:rPr lang="es-CO" sz="1400" b="0" i="0" u="none" strike="noStrike">
                          <a:solidFill>
                            <a:srgbClr val="000000"/>
                          </a:solidFill>
                          <a:effectLst/>
                          <a:latin typeface="AlternateGotNo3D" panose="000000000000000000C5" pitchFamily="2" charset="0"/>
                        </a:rPr>
                        <a:t> </a:t>
                      </a:r>
                    </a:p>
                  </a:txBody>
                  <a:tcPr marL="0" marR="0" marT="0"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s-CO" sz="1400" b="0" i="0" u="none" strike="noStrike">
                          <a:solidFill>
                            <a:srgbClr val="000000"/>
                          </a:solidFill>
                          <a:effectLst/>
                          <a:latin typeface="AlternateGotNo3D" panose="000000000000000000C5" pitchFamily="2" charset="0"/>
                        </a:rPr>
                        <a:t> </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s-CO" sz="1400" b="1" i="0" u="none" strike="noStrike">
                          <a:solidFill>
                            <a:srgbClr val="000000"/>
                          </a:solidFill>
                          <a:effectLst/>
                          <a:latin typeface="AlternateGotNo3D" panose="000000000000000000C5" pitchFamily="2" charset="0"/>
                        </a:rPr>
                        <a:t>COTECMAR</a:t>
                      </a:r>
                    </a:p>
                  </a:txBody>
                  <a:tcPr marL="0" marR="0" marT="0" marB="0" anchor="ctr">
                    <a:lnL w="635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endParaRPr lang="es-CO" sz="1400" b="1" i="0" u="none" strike="noStrike">
                        <a:solidFill>
                          <a:srgbClr val="000000"/>
                        </a:solidFill>
                        <a:effectLst/>
                        <a:latin typeface="AlternateGotNo3D" panose="000000000000000000C5" pitchFamily="2" charset="0"/>
                      </a:endParaRPr>
                    </a:p>
                  </a:txBody>
                  <a:tcPr marL="0" marR="0" marT="0" marB="0" anchor="ctr">
                    <a:lnL>
                      <a:noFill/>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3206581217"/>
                  </a:ext>
                </a:extLst>
              </a:tr>
              <a:tr h="1097258">
                <a:tc>
                  <a:txBody>
                    <a:bodyPr/>
                    <a:lstStyle/>
                    <a:p>
                      <a:pPr algn="ctr" fontAlgn="ctr"/>
                      <a:r>
                        <a:rPr lang="es-CO" sz="1400" b="1" i="0" u="none" strike="noStrike">
                          <a:solidFill>
                            <a:srgbClr val="000000"/>
                          </a:solidFill>
                          <a:effectLst/>
                          <a:latin typeface="AlternateGotNo3D" panose="000000000000000000C5" pitchFamily="2" charset="0"/>
                        </a:rPr>
                        <a:t>Descripción Viaje</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400" b="1" i="0" u="none" strike="noStrike">
                          <a:solidFill>
                            <a:srgbClr val="000000"/>
                          </a:solidFill>
                          <a:effectLst/>
                          <a:latin typeface="AlternateGotNo3D" panose="000000000000000000C5" pitchFamily="2" charset="0"/>
                        </a:rPr>
                        <a:t>JUSTIFICACION</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4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CO" sz="14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1756853423"/>
                  </a:ext>
                </a:extLst>
              </a:tr>
              <a:tr h="549429">
                <a:tc>
                  <a:txBody>
                    <a:bodyPr/>
                    <a:lstStyle/>
                    <a:p>
                      <a:pPr algn="ctr" fontAlgn="ctr"/>
                      <a:r>
                        <a:rPr lang="es-CO" sz="1400" b="0" i="0" u="none" strike="noStrike">
                          <a:solidFill>
                            <a:srgbClr val="000000"/>
                          </a:solidFill>
                          <a:effectLst/>
                          <a:latin typeface="AlternateGotNo3D" panose="000000000000000000C5" pitchFamily="2" charset="0"/>
                        </a:rPr>
                        <a:t>Viaje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Transporte nacional y viáticos para evento foro/taller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kern="1200">
                          <a:solidFill>
                            <a:srgbClr val="000000"/>
                          </a:solidFill>
                          <a:effectLst/>
                          <a:latin typeface="AlternateGotNo3D" panose="000000000000000000C5" pitchFamily="2" charset="0"/>
                          <a:ea typeface="+mn-ea"/>
                          <a:cs typeface="+mn-cs"/>
                        </a:rPr>
                        <a:t>$                   30.608.000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CO" sz="1400" b="0" i="0" u="none" strike="noStrike" kern="1200">
                          <a:solidFill>
                            <a:srgbClr val="000000"/>
                          </a:solidFill>
                          <a:effectLst/>
                          <a:latin typeface="AlternateGotNo3D" panose="000000000000000000C5" pitchFamily="2" charset="0"/>
                          <a:ea typeface="+mn-ea"/>
                          <a:cs typeface="+mn-cs"/>
                        </a:rPr>
                        <a:t>$                   30.608.000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41050"/>
                  </a:ext>
                </a:extLst>
              </a:tr>
              <a:tr h="549429">
                <a:tc>
                  <a:txBody>
                    <a:bodyPr/>
                    <a:lstStyle/>
                    <a:p>
                      <a:pPr algn="ctr" fontAlgn="ctr"/>
                      <a:r>
                        <a:rPr lang="es-CO" sz="1400" b="0" i="0" u="none" strike="noStrike">
                          <a:solidFill>
                            <a:srgbClr val="000000"/>
                          </a:solidFill>
                          <a:effectLst/>
                          <a:latin typeface="AlternateGotNo3D" panose="000000000000000000C5" pitchFamily="2" charset="0"/>
                        </a:rPr>
                        <a:t>Viaje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Transporte nacional y viáticos para congresos nacionales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 $                  </a:t>
                      </a:r>
                      <a:r>
                        <a:rPr lang="es-CO" sz="1400"/>
                        <a:t>12.224.000</a:t>
                      </a:r>
                      <a:r>
                        <a:rPr lang="es-CO" sz="14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 $                  </a:t>
                      </a:r>
                      <a:r>
                        <a:rPr lang="es-CO" sz="1400"/>
                        <a:t>12.224.000</a:t>
                      </a:r>
                      <a:r>
                        <a:rPr lang="es-CO" sz="14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715615"/>
                  </a:ext>
                </a:extLst>
              </a:tr>
              <a:tr h="549429">
                <a:tc>
                  <a:txBody>
                    <a:bodyPr/>
                    <a:lstStyle/>
                    <a:p>
                      <a:pPr algn="ctr" fontAlgn="ctr"/>
                      <a:r>
                        <a:rPr lang="es-CO" sz="1400" b="0" i="0" u="none" strike="noStrike">
                          <a:solidFill>
                            <a:srgbClr val="000000"/>
                          </a:solidFill>
                          <a:effectLst/>
                          <a:latin typeface="AlternateGotNo3D" panose="000000000000000000C5" pitchFamily="2" charset="0"/>
                        </a:rPr>
                        <a:t>Viaje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Transporte internacional y viáticos para congresos internacionales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 $                   6.460.000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 $                   6.460.000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85463883"/>
                  </a:ext>
                </a:extLst>
              </a:tr>
              <a:tr h="549429">
                <a:tc gridSpan="2">
                  <a:txBody>
                    <a:bodyPr/>
                    <a:lstStyle/>
                    <a:p>
                      <a:pPr algn="ctr" fontAlgn="ctr"/>
                      <a:r>
                        <a:rPr lang="es-CO" sz="28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s-CO"/>
                    </a:p>
                  </a:txBody>
                  <a:tcPr>
                    <a:lnL w="12700" cmpd="sng">
                      <a:noFill/>
                      <a:prstDash val="solid"/>
                    </a:lnL>
                    <a:lnT w="6350" cap="flat" cmpd="sng" algn="ctr">
                      <a:solidFill>
                        <a:srgbClr val="000000"/>
                      </a:solidFill>
                      <a:prstDash val="solid"/>
                      <a:round/>
                      <a:headEnd type="none" w="med" len="med"/>
                      <a:tailEnd type="none" w="med" len="med"/>
                    </a:lnT>
                  </a:tcPr>
                </a:tc>
                <a:tc>
                  <a:txBody>
                    <a:bodyPr/>
                    <a:lstStyle/>
                    <a:p>
                      <a:pPr algn="ctr" fontAlgn="ctr"/>
                      <a:r>
                        <a:rPr lang="es-CO" sz="1400" b="0" i="0" u="none" strike="noStrike">
                          <a:solidFill>
                            <a:srgbClr val="000000"/>
                          </a:solidFill>
                          <a:effectLst/>
                          <a:latin typeface="AlternateGotNo3D" panose="000000000000000000C5" pitchFamily="2" charset="0"/>
                        </a:rPr>
                        <a:t> $                 49.292.000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400" b="0" i="0" u="none" strike="noStrike">
                          <a:solidFill>
                            <a:srgbClr val="000000"/>
                          </a:solidFill>
                          <a:effectLst/>
                          <a:latin typeface="AlternateGotNo3D" panose="000000000000000000C5" pitchFamily="2" charset="0"/>
                        </a:rPr>
                        <a:t> $                 49.292.000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31975499"/>
                  </a:ext>
                </a:extLst>
              </a:tr>
            </a:tbl>
          </a:graphicData>
        </a:graphic>
      </p:graphicFrame>
    </p:spTree>
    <p:extLst>
      <p:ext uri="{BB962C8B-B14F-4D97-AF65-F5344CB8AC3E}">
        <p14:creationId xmlns:p14="http://schemas.microsoft.com/office/powerpoint/2010/main" val="24334967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Material Bibliográfico</a:t>
            </a:r>
            <a:endParaRPr lang="es-CO" sz="2800">
              <a:solidFill>
                <a:srgbClr val="54785E"/>
              </a:solidFill>
              <a:latin typeface="Oswald" panose="02000503000000000000" pitchFamily="2" charset="0"/>
            </a:endParaRPr>
          </a:p>
        </p:txBody>
      </p:sp>
      <p:graphicFrame>
        <p:nvGraphicFramePr>
          <p:cNvPr id="3" name="Tabla 2"/>
          <p:cNvGraphicFramePr>
            <a:graphicFrameLocks noGrp="1"/>
          </p:cNvGraphicFramePr>
          <p:nvPr>
            <p:extLst>
              <p:ext uri="{D42A27DB-BD31-4B8C-83A1-F6EECF244321}">
                <p14:modId xmlns:p14="http://schemas.microsoft.com/office/powerpoint/2010/main" val="2145896630"/>
              </p:ext>
            </p:extLst>
          </p:nvPr>
        </p:nvGraphicFramePr>
        <p:xfrm>
          <a:off x="728870" y="3149600"/>
          <a:ext cx="11012557" cy="1967851"/>
        </p:xfrm>
        <a:graphic>
          <a:graphicData uri="http://schemas.openxmlformats.org/drawingml/2006/table">
            <a:tbl>
              <a:tblPr/>
              <a:tblGrid>
                <a:gridCol w="1621850">
                  <a:extLst>
                    <a:ext uri="{9D8B030D-6E8A-4147-A177-3AD203B41FA5}">
                      <a16:colId xmlns:a16="http://schemas.microsoft.com/office/drawing/2014/main" val="842904721"/>
                    </a:ext>
                  </a:extLst>
                </a:gridCol>
                <a:gridCol w="1261439">
                  <a:extLst>
                    <a:ext uri="{9D8B030D-6E8A-4147-A177-3AD203B41FA5}">
                      <a16:colId xmlns:a16="http://schemas.microsoft.com/office/drawing/2014/main" val="254314948"/>
                    </a:ext>
                  </a:extLst>
                </a:gridCol>
                <a:gridCol w="1541759">
                  <a:extLst>
                    <a:ext uri="{9D8B030D-6E8A-4147-A177-3AD203B41FA5}">
                      <a16:colId xmlns:a16="http://schemas.microsoft.com/office/drawing/2014/main" val="2907681987"/>
                    </a:ext>
                  </a:extLst>
                </a:gridCol>
                <a:gridCol w="1401598">
                  <a:extLst>
                    <a:ext uri="{9D8B030D-6E8A-4147-A177-3AD203B41FA5}">
                      <a16:colId xmlns:a16="http://schemas.microsoft.com/office/drawing/2014/main" val="499661654"/>
                    </a:ext>
                  </a:extLst>
                </a:gridCol>
                <a:gridCol w="1201369">
                  <a:extLst>
                    <a:ext uri="{9D8B030D-6E8A-4147-A177-3AD203B41FA5}">
                      <a16:colId xmlns:a16="http://schemas.microsoft.com/office/drawing/2014/main" val="1166706770"/>
                    </a:ext>
                  </a:extLst>
                </a:gridCol>
                <a:gridCol w="1201369">
                  <a:extLst>
                    <a:ext uri="{9D8B030D-6E8A-4147-A177-3AD203B41FA5}">
                      <a16:colId xmlns:a16="http://schemas.microsoft.com/office/drawing/2014/main" val="2511257189"/>
                    </a:ext>
                  </a:extLst>
                </a:gridCol>
                <a:gridCol w="1201369">
                  <a:extLst>
                    <a:ext uri="{9D8B030D-6E8A-4147-A177-3AD203B41FA5}">
                      <a16:colId xmlns:a16="http://schemas.microsoft.com/office/drawing/2014/main" val="2289973839"/>
                    </a:ext>
                  </a:extLst>
                </a:gridCol>
                <a:gridCol w="1581804">
                  <a:extLst>
                    <a:ext uri="{9D8B030D-6E8A-4147-A177-3AD203B41FA5}">
                      <a16:colId xmlns:a16="http://schemas.microsoft.com/office/drawing/2014/main" val="1697707697"/>
                    </a:ext>
                  </a:extLst>
                </a:gridCol>
              </a:tblGrid>
              <a:tr h="1180711">
                <a:tc>
                  <a:txBody>
                    <a:bodyPr/>
                    <a:lstStyle/>
                    <a:p>
                      <a:pPr algn="ctr" fontAlgn="ctr"/>
                      <a:r>
                        <a:rPr lang="es-CO" sz="1800" b="0" i="0" u="none" strike="noStrike">
                          <a:solidFill>
                            <a:srgbClr val="000000"/>
                          </a:solidFill>
                          <a:effectLst/>
                          <a:latin typeface="AlternateGotNo3D" panose="000000000000000000C5" pitchFamily="2" charset="0"/>
                        </a:rPr>
                        <a:t>JUSTIFICACIÓN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UNIVERSIDAD DE CARTAGENA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UNIVERSIDAD NACIONAL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CEIPA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UTCH</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ICONTEC</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800" b="0" i="0" u="none" strike="noStrike">
                          <a:solidFill>
                            <a:srgbClr val="000000"/>
                          </a:solidFill>
                          <a:effectLst/>
                          <a:latin typeface="AlternateGotNo3D" panose="000000000000000000C5" pitchFamily="2" charset="0"/>
                        </a:rPr>
                        <a:t>TOTAL FINANCIADO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1486705822"/>
                  </a:ext>
                </a:extLst>
              </a:tr>
              <a:tr h="787140">
                <a:tc>
                  <a:txBody>
                    <a:bodyPr/>
                    <a:lstStyle/>
                    <a:p>
                      <a:pPr algn="ctr" fontAlgn="ctr"/>
                      <a:r>
                        <a:rPr lang="es-CO" sz="1800" b="0" i="0" u="none" strike="noStrike">
                          <a:solidFill>
                            <a:srgbClr val="000000"/>
                          </a:solidFill>
                          <a:effectLst/>
                          <a:latin typeface="AlternateGotNo3D" panose="000000000000000000C5" pitchFamily="2" charset="0"/>
                        </a:rPr>
                        <a:t>Revisión bibliográfica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$ 5.000.000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1378236"/>
                  </a:ext>
                </a:extLst>
              </a:tr>
            </a:tbl>
          </a:graphicData>
        </a:graphic>
      </p:graphicFrame>
    </p:spTree>
    <p:extLst>
      <p:ext uri="{BB962C8B-B14F-4D97-AF65-F5344CB8AC3E}">
        <p14:creationId xmlns:p14="http://schemas.microsoft.com/office/powerpoint/2010/main" val="21954973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Materiales e insumos</a:t>
            </a:r>
            <a:endParaRPr lang="es-CO" sz="2800">
              <a:solidFill>
                <a:srgbClr val="54785E"/>
              </a:solidFill>
              <a:latin typeface="Oswald" panose="02000503000000000000" pitchFamily="2" charset="0"/>
            </a:endParaRPr>
          </a:p>
        </p:txBody>
      </p:sp>
      <p:graphicFrame>
        <p:nvGraphicFramePr>
          <p:cNvPr id="4" name="Tabla 3"/>
          <p:cNvGraphicFramePr>
            <a:graphicFrameLocks noGrp="1"/>
          </p:cNvGraphicFramePr>
          <p:nvPr>
            <p:extLst>
              <p:ext uri="{D42A27DB-BD31-4B8C-83A1-F6EECF244321}">
                <p14:modId xmlns:p14="http://schemas.microsoft.com/office/powerpoint/2010/main" val="1334825593"/>
              </p:ext>
            </p:extLst>
          </p:nvPr>
        </p:nvGraphicFramePr>
        <p:xfrm>
          <a:off x="212035" y="1635185"/>
          <a:ext cx="11767930" cy="4613850"/>
        </p:xfrm>
        <a:graphic>
          <a:graphicData uri="http://schemas.openxmlformats.org/drawingml/2006/table">
            <a:tbl>
              <a:tblPr/>
              <a:tblGrid>
                <a:gridCol w="2014330">
                  <a:extLst>
                    <a:ext uri="{9D8B030D-6E8A-4147-A177-3AD203B41FA5}">
                      <a16:colId xmlns:a16="http://schemas.microsoft.com/office/drawing/2014/main" val="3901357454"/>
                    </a:ext>
                  </a:extLst>
                </a:gridCol>
                <a:gridCol w="1855305">
                  <a:extLst>
                    <a:ext uri="{9D8B030D-6E8A-4147-A177-3AD203B41FA5}">
                      <a16:colId xmlns:a16="http://schemas.microsoft.com/office/drawing/2014/main" val="3269118078"/>
                    </a:ext>
                  </a:extLst>
                </a:gridCol>
                <a:gridCol w="1245704">
                  <a:extLst>
                    <a:ext uri="{9D8B030D-6E8A-4147-A177-3AD203B41FA5}">
                      <a16:colId xmlns:a16="http://schemas.microsoft.com/office/drawing/2014/main" val="1549040777"/>
                    </a:ext>
                  </a:extLst>
                </a:gridCol>
                <a:gridCol w="1219200">
                  <a:extLst>
                    <a:ext uri="{9D8B030D-6E8A-4147-A177-3AD203B41FA5}">
                      <a16:colId xmlns:a16="http://schemas.microsoft.com/office/drawing/2014/main" val="3441777387"/>
                    </a:ext>
                  </a:extLst>
                </a:gridCol>
                <a:gridCol w="1126435">
                  <a:extLst>
                    <a:ext uri="{9D8B030D-6E8A-4147-A177-3AD203B41FA5}">
                      <a16:colId xmlns:a16="http://schemas.microsoft.com/office/drawing/2014/main" val="3066420857"/>
                    </a:ext>
                  </a:extLst>
                </a:gridCol>
                <a:gridCol w="1020417">
                  <a:extLst>
                    <a:ext uri="{9D8B030D-6E8A-4147-A177-3AD203B41FA5}">
                      <a16:colId xmlns:a16="http://schemas.microsoft.com/office/drawing/2014/main" val="3766234640"/>
                    </a:ext>
                  </a:extLst>
                </a:gridCol>
                <a:gridCol w="1020417">
                  <a:extLst>
                    <a:ext uri="{9D8B030D-6E8A-4147-A177-3AD203B41FA5}">
                      <a16:colId xmlns:a16="http://schemas.microsoft.com/office/drawing/2014/main" val="3534455480"/>
                    </a:ext>
                  </a:extLst>
                </a:gridCol>
                <a:gridCol w="1033670">
                  <a:extLst>
                    <a:ext uri="{9D8B030D-6E8A-4147-A177-3AD203B41FA5}">
                      <a16:colId xmlns:a16="http://schemas.microsoft.com/office/drawing/2014/main" val="2807388673"/>
                    </a:ext>
                  </a:extLst>
                </a:gridCol>
                <a:gridCol w="1232452">
                  <a:extLst>
                    <a:ext uri="{9D8B030D-6E8A-4147-A177-3AD203B41FA5}">
                      <a16:colId xmlns:a16="http://schemas.microsoft.com/office/drawing/2014/main" val="4002869932"/>
                    </a:ext>
                  </a:extLst>
                </a:gridCol>
              </a:tblGrid>
              <a:tr h="727497">
                <a:tc>
                  <a:txBody>
                    <a:bodyPr/>
                    <a:lstStyle/>
                    <a:p>
                      <a:pPr algn="ctr" fontAlgn="ctr"/>
                      <a:r>
                        <a:rPr lang="es-CO" sz="1600" b="0" i="0" u="none" strike="noStrike">
                          <a:solidFill>
                            <a:srgbClr val="000000"/>
                          </a:solidFill>
                          <a:effectLst/>
                          <a:latin typeface="AlternateGotNo3D" panose="000000000000000000C5" pitchFamily="2" charset="0"/>
                        </a:rPr>
                        <a:t>MATERIALES, INSUMOS Y DOCUMENTACION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JUSTIFICACIÓN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COTECMAR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UNIVERSIDAD DE CARTAGENA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UNAL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CEIPA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UTCH</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ICONTEC</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ctr"/>
                      <a:r>
                        <a:rPr lang="es-CO" sz="1600" b="0" i="0" u="none" strike="noStrike">
                          <a:solidFill>
                            <a:srgbClr val="000000"/>
                          </a:solidFill>
                          <a:effectLst/>
                          <a:latin typeface="AlternateGotNo3D" panose="000000000000000000C5" pitchFamily="2" charset="0"/>
                        </a:rPr>
                        <a:t>TOTAL FINANCIADO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2303565121"/>
                  </a:ext>
                </a:extLst>
              </a:tr>
              <a:tr h="1684386">
                <a:tc>
                  <a:txBody>
                    <a:bodyPr/>
                    <a:lstStyle/>
                    <a:p>
                      <a:pPr algn="l" fontAlgn="ctr"/>
                      <a:r>
                        <a:rPr lang="es-CO" sz="1600" b="0" i="0" u="none" strike="noStrike">
                          <a:solidFill>
                            <a:srgbClr val="000000"/>
                          </a:solidFill>
                          <a:effectLst/>
                          <a:latin typeface="AlternateGotNo3D" panose="000000000000000000C5" pitchFamily="2" charset="0"/>
                        </a:rPr>
                        <a:t>Materiales e insumos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1600" b="0" i="0" u="none" strike="noStrike">
                          <a:solidFill>
                            <a:srgbClr val="000000"/>
                          </a:solidFill>
                          <a:effectLst/>
                          <a:latin typeface="AlternateGotNo3D" panose="000000000000000000C5" pitchFamily="2" charset="0"/>
                        </a:rPr>
                        <a:t>Consumibles requeridos para el cumplimiento de los compromisos del proyecto (papeleria, tintas, cinta, etc)</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$ 9.000.000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$ 4.000.000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$ 4.500.000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$ 8.000.000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$ 7.000.000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$ 1.000.000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$ 33.500.000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27990054"/>
                  </a:ext>
                </a:extLst>
              </a:tr>
              <a:tr h="1941404">
                <a:tc>
                  <a:txBody>
                    <a:bodyPr/>
                    <a:lstStyle/>
                    <a:p>
                      <a:pPr algn="l" fontAlgn="ctr"/>
                      <a:r>
                        <a:rPr lang="es-ES" sz="1600" b="0" i="0" u="none" strike="noStrike">
                          <a:solidFill>
                            <a:srgbClr val="000000"/>
                          </a:solidFill>
                          <a:effectLst/>
                          <a:latin typeface="AlternateGotNo3D" panose="000000000000000000C5" pitchFamily="2" charset="0"/>
                        </a:rPr>
                        <a:t>Lámina de aluminio y demás materiales para el casco.</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1600" b="0" i="0" u="none" strike="noStrike">
                          <a:solidFill>
                            <a:srgbClr val="000000"/>
                          </a:solidFill>
                          <a:effectLst/>
                          <a:latin typeface="AlternateGotNo3D" panose="000000000000000000C5" pitchFamily="2" charset="0"/>
                        </a:rPr>
                        <a:t>Requeridos para la construcción del casco de la embarcación (incluye aluminio, soldadura, pinturas especiales, entre otros)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$ 200.000.000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600" b="0" i="0" u="none" strike="noStrike">
                          <a:solidFill>
                            <a:srgbClr val="000000"/>
                          </a:solidFill>
                          <a:effectLst/>
                          <a:latin typeface="AlternateGotNo3D" panose="000000000000000000C5" pitchFamily="2" charset="0"/>
                        </a:rPr>
                        <a:t>$ 200.000.000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892173"/>
                  </a:ext>
                </a:extLst>
              </a:tr>
              <a:tr h="248187">
                <a:tc>
                  <a:txBody>
                    <a:bodyPr/>
                    <a:lstStyle/>
                    <a:p>
                      <a:pPr algn="l" fontAlgn="b"/>
                      <a:endParaRPr lang="es-CO" sz="1600" b="0" i="0" u="none" strike="noStrike">
                        <a:solidFill>
                          <a:srgbClr val="000000"/>
                        </a:solidFill>
                        <a:effectLst/>
                        <a:latin typeface="AlternateGotNo3D" panose="000000000000000000C5" pitchFamily="2" charset="0"/>
                      </a:endParaRPr>
                    </a:p>
                  </a:txBody>
                  <a:tcPr marL="6350" marR="6350" marT="635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r" fontAlgn="b"/>
                      <a:r>
                        <a:rPr lang="es-CO" sz="1600" b="0" i="0" u="none" strike="noStrike">
                          <a:solidFill>
                            <a:srgbClr val="000000"/>
                          </a:solidFill>
                          <a:effectLst/>
                          <a:latin typeface="AlternateGotNo3D" panose="000000000000000000C5" pitchFamily="2" charset="0"/>
                        </a:rPr>
                        <a:t>TOTAL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r" fontAlgn="b"/>
                      <a:r>
                        <a:rPr lang="es-CO" sz="1600" b="0" i="0" u="none" strike="noStrike">
                          <a:solidFill>
                            <a:srgbClr val="000000"/>
                          </a:solidFill>
                          <a:effectLst/>
                          <a:latin typeface="AlternateGotNo3D" panose="000000000000000000C5" pitchFamily="2" charset="0"/>
                        </a:rPr>
                        <a:t>$ 209.000.000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$ 4.000.000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$ 4.500.000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$ 8.000.000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$ 7.000.000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$ 1.000.000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600" b="0" i="0" u="none" strike="noStrike">
                          <a:solidFill>
                            <a:srgbClr val="000000"/>
                          </a:solidFill>
                          <a:effectLst/>
                          <a:latin typeface="AlternateGotNo3D" panose="000000000000000000C5" pitchFamily="2" charset="0"/>
                        </a:rPr>
                        <a:t>$ 233.500.000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84931991"/>
                  </a:ext>
                </a:extLst>
              </a:tr>
            </a:tbl>
          </a:graphicData>
        </a:graphic>
      </p:graphicFrame>
    </p:spTree>
    <p:extLst>
      <p:ext uri="{BB962C8B-B14F-4D97-AF65-F5344CB8AC3E}">
        <p14:creationId xmlns:p14="http://schemas.microsoft.com/office/powerpoint/2010/main" val="17713497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Personal vinculado**</a:t>
            </a:r>
            <a:endParaRPr lang="es-CO" sz="2800">
              <a:solidFill>
                <a:srgbClr val="54785E"/>
              </a:solidFill>
              <a:latin typeface="Oswald" panose="02000503000000000000" pitchFamily="2" charset="0"/>
            </a:endParaRPr>
          </a:p>
        </p:txBody>
      </p:sp>
      <p:graphicFrame>
        <p:nvGraphicFramePr>
          <p:cNvPr id="10" name="Tabla 9"/>
          <p:cNvGraphicFramePr>
            <a:graphicFrameLocks noGrp="1"/>
          </p:cNvGraphicFramePr>
          <p:nvPr>
            <p:extLst>
              <p:ext uri="{D42A27DB-BD31-4B8C-83A1-F6EECF244321}">
                <p14:modId xmlns:p14="http://schemas.microsoft.com/office/powerpoint/2010/main" val="3253392525"/>
              </p:ext>
            </p:extLst>
          </p:nvPr>
        </p:nvGraphicFramePr>
        <p:xfrm>
          <a:off x="661571" y="1690688"/>
          <a:ext cx="3474145" cy="5087806"/>
        </p:xfrm>
        <a:graphic>
          <a:graphicData uri="http://schemas.openxmlformats.org/drawingml/2006/table">
            <a:tbl>
              <a:tblPr/>
              <a:tblGrid>
                <a:gridCol w="2169180">
                  <a:extLst>
                    <a:ext uri="{9D8B030D-6E8A-4147-A177-3AD203B41FA5}">
                      <a16:colId xmlns:a16="http://schemas.microsoft.com/office/drawing/2014/main" val="3640393641"/>
                    </a:ext>
                  </a:extLst>
                </a:gridCol>
                <a:gridCol w="1304965">
                  <a:extLst>
                    <a:ext uri="{9D8B030D-6E8A-4147-A177-3AD203B41FA5}">
                      <a16:colId xmlns:a16="http://schemas.microsoft.com/office/drawing/2014/main" val="3878866650"/>
                    </a:ext>
                  </a:extLst>
                </a:gridCol>
              </a:tblGrid>
              <a:tr h="167359">
                <a:tc gridSpan="2">
                  <a:txBody>
                    <a:bodyPr/>
                    <a:lstStyle/>
                    <a:p>
                      <a:pPr algn="ctr" fontAlgn="b"/>
                      <a:r>
                        <a:rPr lang="es-CO" sz="1200" b="0" i="0" u="none" strike="noStrike">
                          <a:solidFill>
                            <a:srgbClr val="000000"/>
                          </a:solidFill>
                          <a:effectLst/>
                          <a:latin typeface="AlternateGotNo3D" panose="000000000000000000C5" pitchFamily="2" charset="0"/>
                        </a:rPr>
                        <a:t>COTECMAR</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3778761586"/>
                  </a:ext>
                </a:extLst>
              </a:tr>
              <a:tr h="167359">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1697007725"/>
                  </a:ext>
                </a:extLst>
              </a:tr>
              <a:tr h="167359">
                <a:tc>
                  <a:txBody>
                    <a:bodyPr/>
                    <a:lstStyle/>
                    <a:p>
                      <a:pPr algn="l" fontAlgn="b"/>
                      <a:r>
                        <a:rPr lang="es-CO" sz="1200" b="0" i="0" u="none" strike="noStrike">
                          <a:solidFill>
                            <a:srgbClr val="000000"/>
                          </a:solidFill>
                          <a:effectLst/>
                          <a:latin typeface="AlternateGotNo3D" panose="000000000000000000C5" pitchFamily="2" charset="0"/>
                        </a:rPr>
                        <a:t>Edwin Giovanny Paipa Sanabria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CONTRAPARTIDA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1689423"/>
                  </a:ext>
                </a:extLst>
              </a:tr>
              <a:tr h="167359">
                <a:tc>
                  <a:txBody>
                    <a:bodyPr/>
                    <a:lstStyle/>
                    <a:p>
                      <a:pPr algn="l" fontAlgn="b"/>
                      <a:r>
                        <a:rPr lang="es-CO" sz="1200" b="0" i="0" u="none" strike="noStrike">
                          <a:solidFill>
                            <a:srgbClr val="000000"/>
                          </a:solidFill>
                          <a:effectLst/>
                          <a:latin typeface="AlternateGotNo3D" panose="000000000000000000C5" pitchFamily="2" charset="0"/>
                        </a:rPr>
                        <a:t>Linda Sofia Atencio Ortiz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$ 91.761.408,00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97799642"/>
                  </a:ext>
                </a:extLst>
              </a:tr>
              <a:tr h="167359">
                <a:tc>
                  <a:txBody>
                    <a:bodyPr/>
                    <a:lstStyle/>
                    <a:p>
                      <a:pPr algn="l" fontAlgn="b"/>
                      <a:r>
                        <a:rPr lang="es-CO" sz="1200" b="0" i="0" u="none" strike="noStrike">
                          <a:solidFill>
                            <a:srgbClr val="000000"/>
                          </a:solidFill>
                          <a:effectLst/>
                          <a:latin typeface="AlternateGotNo3D" panose="000000000000000000C5" pitchFamily="2" charset="0"/>
                        </a:rPr>
                        <a:t>Miguel Andrés Garnica López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CONTRAPARTIDA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9259611"/>
                  </a:ext>
                </a:extLst>
              </a:tr>
              <a:tr h="167359">
                <a:tc>
                  <a:txBody>
                    <a:bodyPr/>
                    <a:lstStyle/>
                    <a:p>
                      <a:pPr algn="l" fontAlgn="b"/>
                      <a:r>
                        <a:rPr lang="es-CO" sz="1200" b="0" i="0" u="none" strike="noStrike">
                          <a:solidFill>
                            <a:srgbClr val="000000"/>
                          </a:solidFill>
                          <a:effectLst/>
                          <a:latin typeface="AlternateGotNo3D" panose="000000000000000000C5" pitchFamily="2" charset="0"/>
                        </a:rPr>
                        <a:t>Juan Antonio Contreras Montes</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96584619"/>
                  </a:ext>
                </a:extLst>
              </a:tr>
              <a:tr h="167359">
                <a:tc>
                  <a:txBody>
                    <a:bodyPr/>
                    <a:lstStyle/>
                    <a:p>
                      <a:pPr algn="l" fontAlgn="b"/>
                      <a:r>
                        <a:rPr lang="es-CO" sz="1200" b="0" i="0" u="none" strike="noStrike">
                          <a:solidFill>
                            <a:srgbClr val="000000"/>
                          </a:solidFill>
                          <a:effectLst/>
                          <a:latin typeface="AlternateGotNo3D" panose="000000000000000000C5" pitchFamily="2" charset="0"/>
                        </a:rPr>
                        <a:t>Daniel Gónzalez Montoya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$ 10.000.000,00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0004217"/>
                  </a:ext>
                </a:extLst>
              </a:tr>
              <a:tr h="167359">
                <a:tc>
                  <a:txBody>
                    <a:bodyPr/>
                    <a:lstStyle/>
                    <a:p>
                      <a:pPr algn="l" fontAlgn="b"/>
                      <a:r>
                        <a:rPr lang="es-CO" sz="1200" b="0" i="0" u="none" strike="noStrike">
                          <a:solidFill>
                            <a:srgbClr val="000000"/>
                          </a:solidFill>
                          <a:effectLst/>
                          <a:latin typeface="AlternateGotNo3D" panose="000000000000000000C5" pitchFamily="2" charset="0"/>
                        </a:rPr>
                        <a:t>Fernando Salazar Arrieta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8039778"/>
                  </a:ext>
                </a:extLst>
              </a:tr>
              <a:tr h="167359">
                <a:tc>
                  <a:txBody>
                    <a:bodyPr/>
                    <a:lstStyle/>
                    <a:p>
                      <a:pPr algn="l" fontAlgn="b"/>
                      <a:r>
                        <a:rPr lang="pt-BR" sz="1200" b="0" i="0" u="none" strike="noStrike">
                          <a:solidFill>
                            <a:srgbClr val="000000"/>
                          </a:solidFill>
                          <a:effectLst/>
                          <a:latin typeface="AlternateGotNo3D" panose="000000000000000000C5" pitchFamily="2" charset="0"/>
                        </a:rPr>
                        <a:t>CC Manuel Alejandro Ariza Zuluaga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CONTRAPARTIDA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0947358"/>
                  </a:ext>
                </a:extLst>
              </a:tr>
              <a:tr h="167359">
                <a:tc>
                  <a:txBody>
                    <a:bodyPr/>
                    <a:lstStyle/>
                    <a:p>
                      <a:pPr algn="l" fontAlgn="b"/>
                      <a:r>
                        <a:rPr lang="es-CO" sz="1200" b="0" i="0" u="none" strike="noStrike">
                          <a:solidFill>
                            <a:srgbClr val="000000"/>
                          </a:solidFill>
                          <a:effectLst/>
                          <a:latin typeface="AlternateGotNo3D" panose="000000000000000000C5" pitchFamily="2" charset="0"/>
                        </a:rPr>
                        <a:t>Priscilla  Areiza Frieri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$ 7.905.024,00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2687612"/>
                  </a:ext>
                </a:extLst>
              </a:tr>
              <a:tr h="167359">
                <a:tc>
                  <a:txBody>
                    <a:bodyPr/>
                    <a:lstStyle/>
                    <a:p>
                      <a:pPr algn="l" fontAlgn="b"/>
                      <a:r>
                        <a:rPr lang="es-CO" sz="1200" b="0" i="0" u="none" strike="noStrike">
                          <a:solidFill>
                            <a:srgbClr val="000000"/>
                          </a:solidFill>
                          <a:effectLst/>
                          <a:latin typeface="AlternateGotNo3D" panose="000000000000000000C5" pitchFamily="2" charset="0"/>
                        </a:rPr>
                        <a:t>Reynaldo Rafael Mendoza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$ 52.234.752,00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2658076"/>
                  </a:ext>
                </a:extLst>
              </a:tr>
              <a:tr h="167359">
                <a:tc>
                  <a:txBody>
                    <a:bodyPr/>
                    <a:lstStyle/>
                    <a:p>
                      <a:pPr algn="l" fontAlgn="b"/>
                      <a:r>
                        <a:rPr lang="es-CO" sz="1200" b="0" i="0" u="none" strike="noStrike">
                          <a:solidFill>
                            <a:srgbClr val="000000"/>
                          </a:solidFill>
                          <a:effectLst/>
                          <a:latin typeface="AlternateGotNo3D" panose="000000000000000000C5" pitchFamily="2" charset="0"/>
                        </a:rPr>
                        <a:t>Diana Marcela Ramírez Wilches</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$ 52.234.752,00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1773167"/>
                  </a:ext>
                </a:extLst>
              </a:tr>
              <a:tr h="167359">
                <a:tc>
                  <a:txBody>
                    <a:bodyPr/>
                    <a:lstStyle/>
                    <a:p>
                      <a:pPr algn="l" fontAlgn="b"/>
                      <a:r>
                        <a:rPr lang="es-CO" sz="1200" b="0" i="0" u="none" strike="noStrike">
                          <a:solidFill>
                            <a:srgbClr val="000000"/>
                          </a:solidFill>
                          <a:effectLst/>
                          <a:latin typeface="AlternateGotNo3D" panose="000000000000000000C5" pitchFamily="2" charset="0"/>
                        </a:rPr>
                        <a:t>Omar David Vásquez Berdugo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$ 26.117.376,00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1013250"/>
                  </a:ext>
                </a:extLst>
              </a:tr>
              <a:tr h="167359">
                <a:tc>
                  <a:txBody>
                    <a:bodyPr/>
                    <a:lstStyle/>
                    <a:p>
                      <a:pPr algn="l" fontAlgn="b"/>
                      <a:r>
                        <a:rPr lang="es-CO" sz="1200" b="0" i="0" u="none" strike="noStrike">
                          <a:solidFill>
                            <a:srgbClr val="000000"/>
                          </a:solidFill>
                          <a:effectLst/>
                          <a:latin typeface="AlternateGotNo3D" panose="000000000000000000C5" pitchFamily="2" charset="0"/>
                        </a:rPr>
                        <a:t>David Ricardo Alvarado Carvajal</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$ 55.357.440,00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7680745"/>
                  </a:ext>
                </a:extLst>
              </a:tr>
              <a:tr h="167359">
                <a:tc>
                  <a:txBody>
                    <a:bodyPr/>
                    <a:lstStyle/>
                    <a:p>
                      <a:pPr algn="l" fontAlgn="b"/>
                      <a:r>
                        <a:rPr lang="es-CO" sz="1200" b="0" i="0" u="none" strike="noStrike">
                          <a:solidFill>
                            <a:srgbClr val="000000"/>
                          </a:solidFill>
                          <a:effectLst/>
                          <a:latin typeface="AlternateGotNo3D" panose="000000000000000000C5" pitchFamily="2" charset="0"/>
                        </a:rPr>
                        <a:t>CF David Ignacio Fuentes Montaña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CONTRAPARTIDA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7092760"/>
                  </a:ext>
                </a:extLst>
              </a:tr>
              <a:tr h="167359">
                <a:tc>
                  <a:txBody>
                    <a:bodyPr/>
                    <a:lstStyle/>
                    <a:p>
                      <a:pPr algn="l" fontAlgn="b"/>
                      <a:r>
                        <a:rPr lang="es-CO" sz="1200" b="0" i="0" u="none" strike="noStrike">
                          <a:solidFill>
                            <a:srgbClr val="000000"/>
                          </a:solidFill>
                          <a:effectLst/>
                          <a:latin typeface="AlternateGotNo3D" panose="000000000000000000C5" pitchFamily="2" charset="0"/>
                        </a:rPr>
                        <a:t>Clara Paola Camargo Diaz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$ 10.686.528,00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2031474"/>
                  </a:ext>
                </a:extLst>
              </a:tr>
              <a:tr h="167359">
                <a:tc>
                  <a:txBody>
                    <a:bodyPr/>
                    <a:lstStyle/>
                    <a:p>
                      <a:pPr algn="l" fontAlgn="b"/>
                      <a:r>
                        <a:rPr lang="es-CO" sz="1200" b="0" i="0" u="none" strike="noStrike">
                          <a:solidFill>
                            <a:srgbClr val="000000"/>
                          </a:solidFill>
                          <a:effectLst/>
                          <a:latin typeface="AlternateGotNo3D" panose="000000000000000000C5" pitchFamily="2" charset="0"/>
                        </a:rPr>
                        <a:t>Claudia Fernanda Castro Faccetti</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$ 32.962.560,00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0248347"/>
                  </a:ext>
                </a:extLst>
              </a:tr>
              <a:tr h="167359">
                <a:tc>
                  <a:txBody>
                    <a:bodyPr/>
                    <a:lstStyle/>
                    <a:p>
                      <a:pPr algn="l" fontAlgn="b"/>
                      <a:r>
                        <a:rPr lang="es-CO" sz="1200" b="0" i="0" u="none" strike="noStrike">
                          <a:solidFill>
                            <a:srgbClr val="000000"/>
                          </a:solidFill>
                          <a:effectLst/>
                          <a:latin typeface="AlternateGotNo3D" panose="000000000000000000C5" pitchFamily="2" charset="0"/>
                        </a:rPr>
                        <a:t>Silvana Consuelo Castañeda Pérez</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$ 48.000.000,00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8950073"/>
                  </a:ext>
                </a:extLst>
              </a:tr>
              <a:tr h="167359">
                <a:tc>
                  <a:txBody>
                    <a:bodyPr/>
                    <a:lstStyle/>
                    <a:p>
                      <a:pPr algn="l" fontAlgn="b"/>
                      <a:r>
                        <a:rPr lang="es-CO" sz="1200" b="0" i="0" u="none" strike="noStrike">
                          <a:solidFill>
                            <a:srgbClr val="000000"/>
                          </a:solidFill>
                          <a:effectLst/>
                          <a:latin typeface="AlternateGotNo3D" panose="000000000000000000C5" pitchFamily="2" charset="0"/>
                        </a:rPr>
                        <a:t>Kevin Eliecer Patron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$ 9.794.016,00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9620956"/>
                  </a:ext>
                </a:extLst>
              </a:tr>
              <a:tr h="167359">
                <a:tc>
                  <a:txBody>
                    <a:bodyPr/>
                    <a:lstStyle/>
                    <a:p>
                      <a:pPr algn="l" fontAlgn="b"/>
                      <a:r>
                        <a:rPr lang="es-CO" sz="1200" b="0" i="0" u="none" strike="noStrike">
                          <a:solidFill>
                            <a:srgbClr val="000000"/>
                          </a:solidFill>
                          <a:effectLst/>
                          <a:latin typeface="AlternateGotNo3D" panose="000000000000000000C5" pitchFamily="2" charset="0"/>
                        </a:rPr>
                        <a:t>Luis Daniel Leal </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$ 62.400.000,00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6491511"/>
                  </a:ext>
                </a:extLst>
              </a:tr>
              <a:tr h="167359">
                <a:tc>
                  <a:txBody>
                    <a:bodyPr/>
                    <a:lstStyle/>
                    <a:p>
                      <a:pPr algn="l" fontAlgn="b"/>
                      <a:r>
                        <a:rPr lang="es-CO" sz="1200" b="0" i="0" u="none" strike="noStrike">
                          <a:solidFill>
                            <a:srgbClr val="000000"/>
                          </a:solidFill>
                          <a:effectLst/>
                          <a:latin typeface="AlternateGotNo3D" panose="000000000000000000C5" pitchFamily="2" charset="0"/>
                        </a:rPr>
                        <a:t>David Leonardo Pérez Avella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$ 2.806.848,00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1225843"/>
                  </a:ext>
                </a:extLst>
              </a:tr>
              <a:tr h="167359">
                <a:tc>
                  <a:txBody>
                    <a:bodyPr/>
                    <a:lstStyle/>
                    <a:p>
                      <a:pPr algn="l" fontAlgn="b"/>
                      <a:r>
                        <a:rPr lang="es-CO" sz="1200" b="0" i="0" u="none" strike="noStrike">
                          <a:solidFill>
                            <a:srgbClr val="000000"/>
                          </a:solidFill>
                          <a:effectLst/>
                          <a:latin typeface="AlternateGotNo3D" panose="000000000000000000C5" pitchFamily="2" charset="0"/>
                        </a:rPr>
                        <a:t>Paola Andrea Ruiz Franco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$ 31.200.000,00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77603317"/>
                  </a:ext>
                </a:extLst>
              </a:tr>
              <a:tr h="167359">
                <a:tc>
                  <a:txBody>
                    <a:bodyPr/>
                    <a:lstStyle/>
                    <a:p>
                      <a:pPr algn="l" fontAlgn="b"/>
                      <a:r>
                        <a:rPr lang="es-CO" sz="1200" b="0" i="0" u="none" strike="noStrike">
                          <a:solidFill>
                            <a:srgbClr val="000000"/>
                          </a:solidFill>
                          <a:effectLst/>
                          <a:latin typeface="AlternateGotNo3D" panose="000000000000000000C5" pitchFamily="2" charset="0"/>
                        </a:rPr>
                        <a:t>Kevin Eduardo Amor Mejia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$ 78.588.960,00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80228385"/>
                  </a:ext>
                </a:extLst>
              </a:tr>
              <a:tr h="167359">
                <a:tc>
                  <a:txBody>
                    <a:bodyPr/>
                    <a:lstStyle/>
                    <a:p>
                      <a:pPr algn="l" fontAlgn="b"/>
                      <a:r>
                        <a:rPr lang="es-CO" sz="1200" b="0" i="0" u="none" strike="noStrike">
                          <a:solidFill>
                            <a:srgbClr val="000000"/>
                          </a:solidFill>
                          <a:effectLst/>
                          <a:latin typeface="AlternateGotNo3D" panose="000000000000000000C5" pitchFamily="2" charset="0"/>
                        </a:rPr>
                        <a:t>PERSONAL DE APOYO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$ 6.000.000,00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57170937"/>
                  </a:ext>
                </a:extLst>
              </a:tr>
              <a:tr h="167359">
                <a:tc>
                  <a:txBody>
                    <a:bodyPr/>
                    <a:lstStyle/>
                    <a:p>
                      <a:pPr algn="l" fontAlgn="b"/>
                      <a:r>
                        <a:rPr lang="es-CO" sz="1200" b="0" i="0" u="none" strike="noStrike">
                          <a:solidFill>
                            <a:srgbClr val="000000"/>
                          </a:solidFill>
                          <a:effectLst/>
                          <a:latin typeface="AlternateGotNo3D" panose="000000000000000000C5" pitchFamily="2" charset="0"/>
                        </a:rPr>
                        <a:t>PERSONAL DE APOYO</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$ 200.000.000,00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5380799"/>
                  </a:ext>
                </a:extLst>
              </a:tr>
              <a:tr h="167359">
                <a:tc>
                  <a:txBody>
                    <a:bodyPr/>
                    <a:lstStyle/>
                    <a:p>
                      <a:pPr algn="l" fontAlgn="b"/>
                      <a:r>
                        <a:rPr lang="es-CO" sz="1200" b="0" i="0" u="none" strike="noStrike">
                          <a:solidFill>
                            <a:srgbClr val="000000"/>
                          </a:solidFill>
                          <a:effectLst/>
                          <a:latin typeface="AlternateGotNo3D" panose="000000000000000000C5" pitchFamily="2" charset="0"/>
                        </a:rPr>
                        <a:t>Hernán David Vergara Pestana</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$ 78.588.960,00</a:t>
                      </a:r>
                    </a:p>
                  </a:txBody>
                  <a:tcPr marL="5771" marR="5771" marT="57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16678707"/>
                  </a:ext>
                </a:extLst>
              </a:tr>
            </a:tbl>
          </a:graphicData>
        </a:graphic>
      </p:graphicFrame>
      <p:graphicFrame>
        <p:nvGraphicFramePr>
          <p:cNvPr id="12" name="Tabla 11"/>
          <p:cNvGraphicFramePr>
            <a:graphicFrameLocks noGrp="1"/>
          </p:cNvGraphicFramePr>
          <p:nvPr>
            <p:extLst>
              <p:ext uri="{D42A27DB-BD31-4B8C-83A1-F6EECF244321}">
                <p14:modId xmlns:p14="http://schemas.microsoft.com/office/powerpoint/2010/main" val="3162038241"/>
              </p:ext>
            </p:extLst>
          </p:nvPr>
        </p:nvGraphicFramePr>
        <p:xfrm>
          <a:off x="4365598" y="1690688"/>
          <a:ext cx="3235849" cy="2251710"/>
        </p:xfrm>
        <a:graphic>
          <a:graphicData uri="http://schemas.openxmlformats.org/drawingml/2006/table">
            <a:tbl>
              <a:tblPr/>
              <a:tblGrid>
                <a:gridCol w="2020393">
                  <a:extLst>
                    <a:ext uri="{9D8B030D-6E8A-4147-A177-3AD203B41FA5}">
                      <a16:colId xmlns:a16="http://schemas.microsoft.com/office/drawing/2014/main" val="945221512"/>
                    </a:ext>
                  </a:extLst>
                </a:gridCol>
                <a:gridCol w="1215456">
                  <a:extLst>
                    <a:ext uri="{9D8B030D-6E8A-4147-A177-3AD203B41FA5}">
                      <a16:colId xmlns:a16="http://schemas.microsoft.com/office/drawing/2014/main" val="599011956"/>
                    </a:ext>
                  </a:extLst>
                </a:gridCol>
              </a:tblGrid>
              <a:tr h="184150">
                <a:tc gridSpan="2">
                  <a:txBody>
                    <a:bodyPr/>
                    <a:lstStyle/>
                    <a:p>
                      <a:pPr algn="ctr" fontAlgn="b"/>
                      <a:r>
                        <a:rPr lang="es-CO" sz="1200" b="0" i="0" u="none" strike="noStrike">
                          <a:solidFill>
                            <a:srgbClr val="000000"/>
                          </a:solidFill>
                          <a:effectLst/>
                          <a:latin typeface="AlternateGotNo3D" panose="000000000000000000C5" pitchFamily="2" charset="0"/>
                        </a:rPr>
                        <a:t>UNIVERSIDAD DE CARTAGENA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770504234"/>
                  </a:ext>
                </a:extLst>
              </a:tr>
              <a:tr h="184150">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3692315111"/>
                  </a:ext>
                </a:extLst>
              </a:tr>
              <a:tr h="184150">
                <a:tc>
                  <a:txBody>
                    <a:bodyPr/>
                    <a:lstStyle/>
                    <a:p>
                      <a:pPr algn="l" fontAlgn="b"/>
                      <a:r>
                        <a:rPr lang="es-CO" sz="1200" b="0" i="0" u="none" strike="noStrike">
                          <a:solidFill>
                            <a:srgbClr val="000000"/>
                          </a:solidFill>
                          <a:effectLst/>
                          <a:latin typeface="AlternateGotNo3D" panose="000000000000000000C5" pitchFamily="2" charset="0"/>
                        </a:rPr>
                        <a:t>Edgar Eduardo Quiñones Bolaños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$ 82.406.400,00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2555762"/>
                  </a:ext>
                </a:extLst>
              </a:tr>
              <a:tr h="184150">
                <a:tc>
                  <a:txBody>
                    <a:bodyPr/>
                    <a:lstStyle/>
                    <a:p>
                      <a:pPr algn="l" fontAlgn="b"/>
                      <a:r>
                        <a:rPr lang="es-CO" sz="1200" b="0" i="0" u="none" strike="noStrike">
                          <a:solidFill>
                            <a:srgbClr val="000000"/>
                          </a:solidFill>
                          <a:effectLst/>
                          <a:latin typeface="AlternateGotNo3D" panose="000000000000000000C5" pitchFamily="2" charset="0"/>
                        </a:rPr>
                        <a:t>Dalia Astrid Moreno Egel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$ 41.703.936,00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2039294"/>
                  </a:ext>
                </a:extLst>
              </a:tr>
              <a:tr h="184150">
                <a:tc>
                  <a:txBody>
                    <a:bodyPr/>
                    <a:lstStyle/>
                    <a:p>
                      <a:pPr algn="l" fontAlgn="b"/>
                      <a:r>
                        <a:rPr lang="es-CO" sz="1200" b="0" i="0" u="none" strike="noStrike">
                          <a:solidFill>
                            <a:srgbClr val="000000"/>
                          </a:solidFill>
                          <a:effectLst/>
                          <a:latin typeface="AlternateGotNo3D" panose="000000000000000000C5" pitchFamily="2" charset="0"/>
                        </a:rPr>
                        <a:t>Mónica Eljaiek Urzola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$ 41.703.936,00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2922253"/>
                  </a:ext>
                </a:extLst>
              </a:tr>
              <a:tr h="184150">
                <a:tc>
                  <a:txBody>
                    <a:bodyPr/>
                    <a:lstStyle/>
                    <a:p>
                      <a:pPr algn="l" fontAlgn="b"/>
                      <a:r>
                        <a:rPr lang="es-CO" sz="1200" b="0" i="0" u="none" strike="noStrike">
                          <a:solidFill>
                            <a:srgbClr val="000000"/>
                          </a:solidFill>
                          <a:effectLst/>
                          <a:latin typeface="AlternateGotNo3D" panose="000000000000000000C5" pitchFamily="2" charset="0"/>
                        </a:rPr>
                        <a:t>Nora Carolina Romero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$ 48.000.000,00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51340247"/>
                  </a:ext>
                </a:extLst>
              </a:tr>
              <a:tr h="184150">
                <a:tc>
                  <a:txBody>
                    <a:bodyPr/>
                    <a:lstStyle/>
                    <a:p>
                      <a:pPr algn="l" fontAlgn="b"/>
                      <a:r>
                        <a:rPr lang="es-CO" sz="1200" b="0" i="0" u="none" strike="noStrike">
                          <a:solidFill>
                            <a:srgbClr val="000000"/>
                          </a:solidFill>
                          <a:effectLst/>
                          <a:latin typeface="AlternateGotNo3D" panose="000000000000000000C5" pitchFamily="2" charset="0"/>
                        </a:rPr>
                        <a:t>Yamileth Aguirre Restrepo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$ 72.000.000,00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28772224"/>
                  </a:ext>
                </a:extLst>
              </a:tr>
              <a:tr h="184150">
                <a:tc>
                  <a:txBody>
                    <a:bodyPr/>
                    <a:lstStyle/>
                    <a:p>
                      <a:pPr algn="l" fontAlgn="b"/>
                      <a:r>
                        <a:rPr lang="es-CO" sz="1200" b="0" i="0" u="none" strike="noStrike">
                          <a:solidFill>
                            <a:srgbClr val="000000"/>
                          </a:solidFill>
                          <a:effectLst/>
                          <a:latin typeface="AlternateGotNo3D" panose="000000000000000000C5" pitchFamily="2" charset="0"/>
                        </a:rPr>
                        <a:t>Leonardo Bohorquez Maldonado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$ 57.000.000,00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0779542"/>
                  </a:ext>
                </a:extLst>
              </a:tr>
              <a:tr h="184150">
                <a:tc>
                  <a:txBody>
                    <a:bodyPr/>
                    <a:lstStyle/>
                    <a:p>
                      <a:pPr algn="l" fontAlgn="b"/>
                      <a:r>
                        <a:rPr lang="es-CO" sz="1200" b="0" i="0" u="none" strike="noStrike">
                          <a:solidFill>
                            <a:srgbClr val="000000"/>
                          </a:solidFill>
                          <a:effectLst/>
                          <a:latin typeface="AlternateGotNo3D" panose="000000000000000000C5" pitchFamily="2" charset="0"/>
                        </a:rPr>
                        <a:t>Víctor Borja Marrugo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$ 50.700.006,00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25365736"/>
                  </a:ext>
                </a:extLst>
              </a:tr>
            </a:tbl>
          </a:graphicData>
        </a:graphic>
      </p:graphicFrame>
      <p:graphicFrame>
        <p:nvGraphicFramePr>
          <p:cNvPr id="14" name="Tabla 13"/>
          <p:cNvGraphicFramePr>
            <a:graphicFrameLocks noGrp="1"/>
          </p:cNvGraphicFramePr>
          <p:nvPr>
            <p:extLst>
              <p:ext uri="{D42A27DB-BD31-4B8C-83A1-F6EECF244321}">
                <p14:modId xmlns:p14="http://schemas.microsoft.com/office/powerpoint/2010/main" val="136075651"/>
              </p:ext>
            </p:extLst>
          </p:nvPr>
        </p:nvGraphicFramePr>
        <p:xfrm>
          <a:off x="7831329" y="1690688"/>
          <a:ext cx="3464505" cy="1318260"/>
        </p:xfrm>
        <a:graphic>
          <a:graphicData uri="http://schemas.openxmlformats.org/drawingml/2006/table">
            <a:tbl>
              <a:tblPr/>
              <a:tblGrid>
                <a:gridCol w="1899498">
                  <a:extLst>
                    <a:ext uri="{9D8B030D-6E8A-4147-A177-3AD203B41FA5}">
                      <a16:colId xmlns:a16="http://schemas.microsoft.com/office/drawing/2014/main" val="4112571927"/>
                    </a:ext>
                  </a:extLst>
                </a:gridCol>
                <a:gridCol w="1565007">
                  <a:extLst>
                    <a:ext uri="{9D8B030D-6E8A-4147-A177-3AD203B41FA5}">
                      <a16:colId xmlns:a16="http://schemas.microsoft.com/office/drawing/2014/main" val="3225622993"/>
                    </a:ext>
                  </a:extLst>
                </a:gridCol>
              </a:tblGrid>
              <a:tr h="184150">
                <a:tc gridSpan="2">
                  <a:txBody>
                    <a:bodyPr/>
                    <a:lstStyle/>
                    <a:p>
                      <a:pPr algn="l" fontAlgn="b"/>
                      <a:r>
                        <a:rPr lang="es-CO" sz="1200" b="0" i="0" u="none" strike="noStrike">
                          <a:solidFill>
                            <a:srgbClr val="000000"/>
                          </a:solidFill>
                          <a:effectLst/>
                          <a:latin typeface="AlternateGotNo3D" panose="000000000000000000C5" pitchFamily="2" charset="0"/>
                        </a:rPr>
                        <a:t>INSTITUTO DE INVESTIGACION AMBIENTAL JOHN VON NEUMANN - IIAP</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pPr algn="r" fontAlgn="b"/>
                      <a:endParaRPr lang="es-CO" sz="1100" b="0" i="0" u="none" strike="noStrike">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4346132"/>
                  </a:ext>
                </a:extLst>
              </a:tr>
              <a:tr h="184150">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2853759144"/>
                  </a:ext>
                </a:extLst>
              </a:tr>
              <a:tr h="184150">
                <a:tc>
                  <a:txBody>
                    <a:bodyPr/>
                    <a:lstStyle/>
                    <a:p>
                      <a:pPr algn="l" fontAlgn="b"/>
                      <a:r>
                        <a:rPr lang="es-CO" sz="1200" b="0" i="0" u="none" strike="noStrike">
                          <a:solidFill>
                            <a:srgbClr val="000000"/>
                          </a:solidFill>
                          <a:effectLst/>
                          <a:latin typeface="AlternateGotNo3D" panose="000000000000000000C5" pitchFamily="2" charset="0"/>
                        </a:rPr>
                        <a:t>Moisés Mosquera Blandón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$ 21.464.640,00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0630571"/>
                  </a:ext>
                </a:extLst>
              </a:tr>
              <a:tr h="184150">
                <a:tc>
                  <a:txBody>
                    <a:bodyPr/>
                    <a:lstStyle/>
                    <a:p>
                      <a:pPr algn="l" fontAlgn="b"/>
                      <a:r>
                        <a:rPr lang="es-CO" sz="1200" b="0" i="0" u="none" strike="noStrike">
                          <a:solidFill>
                            <a:srgbClr val="000000"/>
                          </a:solidFill>
                          <a:effectLst/>
                          <a:latin typeface="AlternateGotNo3D" panose="000000000000000000C5" pitchFamily="2" charset="0"/>
                        </a:rPr>
                        <a:t>Lady Yulenis Vargas Porras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$ 21.464.640,00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75043243"/>
                  </a:ext>
                </a:extLst>
              </a:tr>
              <a:tr h="184150">
                <a:tc>
                  <a:txBody>
                    <a:bodyPr/>
                    <a:lstStyle/>
                    <a:p>
                      <a:pPr algn="l" fontAlgn="b"/>
                      <a:r>
                        <a:rPr lang="es-CO" sz="1200" b="0" i="0" u="none" strike="noStrike">
                          <a:solidFill>
                            <a:srgbClr val="000000"/>
                          </a:solidFill>
                          <a:effectLst/>
                          <a:latin typeface="AlternateGotNo3D" panose="000000000000000000C5" pitchFamily="2" charset="0"/>
                        </a:rPr>
                        <a:t>Zulmary Valoyes Cardozo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$ 21.464.640,00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4939013"/>
                  </a:ext>
                </a:extLst>
              </a:tr>
              <a:tr h="184150">
                <a:tc>
                  <a:txBody>
                    <a:bodyPr/>
                    <a:lstStyle/>
                    <a:p>
                      <a:pPr algn="l" fontAlgn="b"/>
                      <a:r>
                        <a:rPr lang="es-CO" sz="1200" b="0" i="0" u="none" strike="noStrike">
                          <a:solidFill>
                            <a:srgbClr val="000000"/>
                          </a:solidFill>
                          <a:effectLst/>
                          <a:latin typeface="AlternateGotNo3D" panose="000000000000000000C5" pitchFamily="2" charset="0"/>
                        </a:rPr>
                        <a:t>Liz América Lozano Mayo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$ 21.464.640,00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62087295"/>
                  </a:ext>
                </a:extLst>
              </a:tr>
            </a:tbl>
          </a:graphicData>
        </a:graphic>
      </p:graphicFrame>
      <p:graphicFrame>
        <p:nvGraphicFramePr>
          <p:cNvPr id="15" name="Tabla 14"/>
          <p:cNvGraphicFramePr>
            <a:graphicFrameLocks noGrp="1"/>
          </p:cNvGraphicFramePr>
          <p:nvPr>
            <p:extLst>
              <p:ext uri="{D42A27DB-BD31-4B8C-83A1-F6EECF244321}">
                <p14:modId xmlns:p14="http://schemas.microsoft.com/office/powerpoint/2010/main" val="2126337845"/>
              </p:ext>
            </p:extLst>
          </p:nvPr>
        </p:nvGraphicFramePr>
        <p:xfrm>
          <a:off x="4365598" y="4032733"/>
          <a:ext cx="3235849" cy="1289050"/>
        </p:xfrm>
        <a:graphic>
          <a:graphicData uri="http://schemas.openxmlformats.org/drawingml/2006/table">
            <a:tbl>
              <a:tblPr/>
              <a:tblGrid>
                <a:gridCol w="1702571">
                  <a:extLst>
                    <a:ext uri="{9D8B030D-6E8A-4147-A177-3AD203B41FA5}">
                      <a16:colId xmlns:a16="http://schemas.microsoft.com/office/drawing/2014/main" val="248406079"/>
                    </a:ext>
                  </a:extLst>
                </a:gridCol>
                <a:gridCol w="1533278">
                  <a:extLst>
                    <a:ext uri="{9D8B030D-6E8A-4147-A177-3AD203B41FA5}">
                      <a16:colId xmlns:a16="http://schemas.microsoft.com/office/drawing/2014/main" val="1862811826"/>
                    </a:ext>
                  </a:extLst>
                </a:gridCol>
              </a:tblGrid>
              <a:tr h="184150">
                <a:tc gridSpan="2">
                  <a:txBody>
                    <a:bodyPr/>
                    <a:lstStyle/>
                    <a:p>
                      <a:pPr algn="ctr" fontAlgn="b"/>
                      <a:r>
                        <a:rPr lang="es-ES" sz="1100" b="0" i="0" u="none" strike="noStrike">
                          <a:solidFill>
                            <a:srgbClr val="000000"/>
                          </a:solidFill>
                          <a:effectLst/>
                          <a:latin typeface="AlternateGotNo3D" panose="000000000000000000C5" pitchFamily="2" charset="0"/>
                        </a:rPr>
                        <a:t>UNIVERSIDAD NACIONAL DE COLOMBIA - UNAL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3787603281"/>
                  </a:ext>
                </a:extLst>
              </a:tr>
              <a:tr h="184150">
                <a:tc>
                  <a:txBody>
                    <a:bodyPr/>
                    <a:lstStyle/>
                    <a:p>
                      <a:pPr algn="ctr" fontAlgn="b"/>
                      <a:r>
                        <a:rPr lang="es-CO" sz="11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1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2840814814"/>
                  </a:ext>
                </a:extLst>
              </a:tr>
              <a:tr h="184150">
                <a:tc>
                  <a:txBody>
                    <a:bodyPr/>
                    <a:lstStyle/>
                    <a:p>
                      <a:pPr algn="l" fontAlgn="b"/>
                      <a:r>
                        <a:rPr lang="es-CO" sz="1100" b="0" i="0" u="none" strike="noStrike">
                          <a:solidFill>
                            <a:srgbClr val="000000"/>
                          </a:solidFill>
                          <a:effectLst/>
                          <a:latin typeface="AlternateGotNo3D" panose="000000000000000000C5" pitchFamily="2" charset="0"/>
                        </a:rPr>
                        <a:t>John Edwin Candelo Becerra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100" b="0" i="0" u="none" strike="noStrike">
                          <a:solidFill>
                            <a:srgbClr val="000000"/>
                          </a:solidFill>
                          <a:effectLst/>
                          <a:latin typeface="AlternateGotNo3D" panose="000000000000000000C5" pitchFamily="2" charset="0"/>
                        </a:rPr>
                        <a:t>$ 18.798.912,00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7927808"/>
                  </a:ext>
                </a:extLst>
              </a:tr>
              <a:tr h="184150">
                <a:tc>
                  <a:txBody>
                    <a:bodyPr/>
                    <a:lstStyle/>
                    <a:p>
                      <a:pPr algn="l" fontAlgn="b"/>
                      <a:r>
                        <a:rPr lang="es-CO" sz="1100" b="0" i="0" u="none" strike="noStrike">
                          <a:solidFill>
                            <a:srgbClr val="000000"/>
                          </a:solidFill>
                          <a:effectLst/>
                          <a:latin typeface="AlternateGotNo3D" panose="000000000000000000C5" pitchFamily="2" charset="0"/>
                        </a:rPr>
                        <a:t>Mateo de Jesus Torres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100" b="0" i="0" u="none" strike="noStrike">
                          <a:solidFill>
                            <a:srgbClr val="000000"/>
                          </a:solidFill>
                          <a:effectLst/>
                          <a:latin typeface="AlternateGotNo3D" panose="000000000000000000C5" pitchFamily="2" charset="0"/>
                        </a:rPr>
                        <a:t>$ 57.000.000,00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85022004"/>
                  </a:ext>
                </a:extLst>
              </a:tr>
              <a:tr h="184150">
                <a:tc>
                  <a:txBody>
                    <a:bodyPr/>
                    <a:lstStyle/>
                    <a:p>
                      <a:pPr algn="l" fontAlgn="b"/>
                      <a:r>
                        <a:rPr lang="es-CO" sz="11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100" b="0" i="0" u="none" strike="noStrike">
                          <a:solidFill>
                            <a:srgbClr val="000000"/>
                          </a:solidFill>
                          <a:effectLst/>
                          <a:latin typeface="AlternateGotNo3D" panose="000000000000000000C5" pitchFamily="2" charset="0"/>
                        </a:rPr>
                        <a:t>$ 6.000.000,00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9355071"/>
                  </a:ext>
                </a:extLst>
              </a:tr>
              <a:tr h="184150">
                <a:tc>
                  <a:txBody>
                    <a:bodyPr/>
                    <a:lstStyle/>
                    <a:p>
                      <a:pPr algn="l" fontAlgn="b"/>
                      <a:r>
                        <a:rPr lang="es-CO" sz="11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100" b="0" i="0" u="none" strike="noStrike">
                          <a:solidFill>
                            <a:srgbClr val="000000"/>
                          </a:solidFill>
                          <a:effectLst/>
                          <a:latin typeface="AlternateGotNo3D" panose="000000000000000000C5" pitchFamily="2" charset="0"/>
                        </a:rPr>
                        <a:t>$ 6.000.000,00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0179264"/>
                  </a:ext>
                </a:extLst>
              </a:tr>
              <a:tr h="184150">
                <a:tc>
                  <a:txBody>
                    <a:bodyPr/>
                    <a:lstStyle/>
                    <a:p>
                      <a:pPr algn="l" fontAlgn="b"/>
                      <a:r>
                        <a:rPr lang="es-CO" sz="11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100" b="0" i="0" u="none" strike="noStrike">
                          <a:solidFill>
                            <a:srgbClr val="000000"/>
                          </a:solidFill>
                          <a:effectLst/>
                          <a:latin typeface="AlternateGotNo3D" panose="000000000000000000C5" pitchFamily="2" charset="0"/>
                        </a:rPr>
                        <a:t>$ 6.000.000,00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9020412"/>
                  </a:ext>
                </a:extLst>
              </a:tr>
            </a:tbl>
          </a:graphicData>
        </a:graphic>
      </p:graphicFrame>
      <p:graphicFrame>
        <p:nvGraphicFramePr>
          <p:cNvPr id="16" name="Tabla 15"/>
          <p:cNvGraphicFramePr>
            <a:graphicFrameLocks noGrp="1"/>
          </p:cNvGraphicFramePr>
          <p:nvPr>
            <p:extLst>
              <p:ext uri="{D42A27DB-BD31-4B8C-83A1-F6EECF244321}">
                <p14:modId xmlns:p14="http://schemas.microsoft.com/office/powerpoint/2010/main" val="2996404303"/>
              </p:ext>
            </p:extLst>
          </p:nvPr>
        </p:nvGraphicFramePr>
        <p:xfrm>
          <a:off x="4365404" y="5457183"/>
          <a:ext cx="3236043" cy="1129030"/>
        </p:xfrm>
        <a:graphic>
          <a:graphicData uri="http://schemas.openxmlformats.org/drawingml/2006/table">
            <a:tbl>
              <a:tblPr/>
              <a:tblGrid>
                <a:gridCol w="2020514">
                  <a:extLst>
                    <a:ext uri="{9D8B030D-6E8A-4147-A177-3AD203B41FA5}">
                      <a16:colId xmlns:a16="http://schemas.microsoft.com/office/drawing/2014/main" val="1308318540"/>
                    </a:ext>
                  </a:extLst>
                </a:gridCol>
                <a:gridCol w="1215529">
                  <a:extLst>
                    <a:ext uri="{9D8B030D-6E8A-4147-A177-3AD203B41FA5}">
                      <a16:colId xmlns:a16="http://schemas.microsoft.com/office/drawing/2014/main" val="39086135"/>
                    </a:ext>
                  </a:extLst>
                </a:gridCol>
              </a:tblGrid>
              <a:tr h="184150">
                <a:tc gridSpan="2">
                  <a:txBody>
                    <a:bodyPr/>
                    <a:lstStyle/>
                    <a:p>
                      <a:pPr algn="ctr" fontAlgn="b"/>
                      <a:r>
                        <a:rPr lang="es-ES" sz="1200" b="0" i="0" u="none" strike="noStrike">
                          <a:solidFill>
                            <a:srgbClr val="000000"/>
                          </a:solidFill>
                          <a:effectLst/>
                          <a:latin typeface="AlternateGotNo3D" panose="000000000000000000C5" pitchFamily="2" charset="0"/>
                        </a:rPr>
                        <a:t>UNIVERSIDAD TECNOLÓGICA DEL CHOCÓ - UTCH</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1868451553"/>
                  </a:ext>
                </a:extLst>
              </a:tr>
              <a:tr h="184150">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440155860"/>
                  </a:ext>
                </a:extLst>
              </a:tr>
              <a:tr h="184150">
                <a:tc>
                  <a:txBody>
                    <a:bodyPr/>
                    <a:lstStyle/>
                    <a:p>
                      <a:pPr algn="l" fontAlgn="b"/>
                      <a:r>
                        <a:rPr lang="es-CO" sz="1200" b="0" i="0" u="none" strike="noStrike">
                          <a:solidFill>
                            <a:srgbClr val="000000"/>
                          </a:solidFill>
                          <a:effectLst/>
                          <a:latin typeface="AlternateGotNo3D" panose="000000000000000000C5" pitchFamily="2" charset="0"/>
                        </a:rPr>
                        <a:t>Yuber Palacios Torres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$ 98.887.680,00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4924519"/>
                  </a:ext>
                </a:extLst>
              </a:tr>
              <a:tr h="184150">
                <a:tc>
                  <a:txBody>
                    <a:bodyPr/>
                    <a:lstStyle/>
                    <a:p>
                      <a:pPr algn="l" fontAlgn="b"/>
                      <a:r>
                        <a:rPr lang="es-CO" sz="12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$ 6.000.000,00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03895"/>
                  </a:ext>
                </a:extLst>
              </a:tr>
              <a:tr h="184150">
                <a:tc>
                  <a:txBody>
                    <a:bodyPr/>
                    <a:lstStyle/>
                    <a:p>
                      <a:pPr algn="l" fontAlgn="b"/>
                      <a:r>
                        <a:rPr lang="es-CO" sz="1200" b="0" i="0" u="none" strike="noStrike">
                          <a:solidFill>
                            <a:srgbClr val="000000"/>
                          </a:solidFill>
                          <a:effectLst/>
                          <a:latin typeface="AlternateGotNo3D" panose="000000000000000000C5" pitchFamily="2" charset="0"/>
                        </a:rPr>
                        <a:t>Allien Janeth Romaña Palacios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$ 28.200.000,00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52548353"/>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val="154241368"/>
              </p:ext>
            </p:extLst>
          </p:nvPr>
        </p:nvGraphicFramePr>
        <p:xfrm>
          <a:off x="7889958" y="5457183"/>
          <a:ext cx="3405876" cy="1122680"/>
        </p:xfrm>
        <a:graphic>
          <a:graphicData uri="http://schemas.openxmlformats.org/drawingml/2006/table">
            <a:tbl>
              <a:tblPr/>
              <a:tblGrid>
                <a:gridCol w="1655709">
                  <a:extLst>
                    <a:ext uri="{9D8B030D-6E8A-4147-A177-3AD203B41FA5}">
                      <a16:colId xmlns:a16="http://schemas.microsoft.com/office/drawing/2014/main" val="1435993178"/>
                    </a:ext>
                  </a:extLst>
                </a:gridCol>
                <a:gridCol w="1750167">
                  <a:extLst>
                    <a:ext uri="{9D8B030D-6E8A-4147-A177-3AD203B41FA5}">
                      <a16:colId xmlns:a16="http://schemas.microsoft.com/office/drawing/2014/main" val="4034718249"/>
                    </a:ext>
                  </a:extLst>
                </a:gridCol>
              </a:tblGrid>
              <a:tr h="184150">
                <a:tc gridSpan="2">
                  <a:txBody>
                    <a:bodyPr/>
                    <a:lstStyle/>
                    <a:p>
                      <a:pPr algn="ctr" fontAlgn="b"/>
                      <a:r>
                        <a:rPr lang="es-CO" sz="1200" b="0" i="0" u="none" strike="noStrike">
                          <a:solidFill>
                            <a:srgbClr val="000000"/>
                          </a:solidFill>
                          <a:effectLst/>
                          <a:latin typeface="AlternateGotNo3D" panose="000000000000000000C5" pitchFamily="2" charset="0"/>
                        </a:rPr>
                        <a:t>ICONTEC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2004571953"/>
                  </a:ext>
                </a:extLst>
              </a:tr>
              <a:tr h="184150">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3383548066"/>
                  </a:ext>
                </a:extLst>
              </a:tr>
              <a:tr h="184150">
                <a:tc>
                  <a:txBody>
                    <a:bodyPr/>
                    <a:lstStyle/>
                    <a:p>
                      <a:pPr algn="l" fontAlgn="b"/>
                      <a:r>
                        <a:rPr lang="es-CO" sz="1200" b="0" i="0" u="none" strike="noStrike">
                          <a:solidFill>
                            <a:srgbClr val="000000"/>
                          </a:solidFill>
                          <a:effectLst/>
                          <a:latin typeface="AlternateGotNo3D" panose="000000000000000000C5" pitchFamily="2" charset="0"/>
                        </a:rPr>
                        <a:t>Luisa Fernanda Pallares Wilches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$ 25.136.000,00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187861"/>
                  </a:ext>
                </a:extLst>
              </a:tr>
              <a:tr h="184150">
                <a:tc>
                  <a:txBody>
                    <a:bodyPr/>
                    <a:lstStyle/>
                    <a:p>
                      <a:pPr algn="l" fontAlgn="b"/>
                      <a:r>
                        <a:rPr lang="es-CO" sz="1200" b="0" i="0" u="none" strike="noStrike">
                          <a:solidFill>
                            <a:srgbClr val="000000"/>
                          </a:solidFill>
                          <a:effectLst/>
                          <a:latin typeface="AlternateGotNo3D" panose="000000000000000000C5" pitchFamily="2" charset="0"/>
                        </a:rPr>
                        <a:t>Gerson Fredy Torres Baquero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$ 25.136.000,00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75243"/>
                  </a:ext>
                </a:extLst>
              </a:tr>
            </a:tbl>
          </a:graphicData>
        </a:graphic>
      </p:graphicFrame>
      <p:graphicFrame>
        <p:nvGraphicFramePr>
          <p:cNvPr id="18" name="Tabla 17"/>
          <p:cNvGraphicFramePr>
            <a:graphicFrameLocks noGrp="1"/>
          </p:cNvGraphicFramePr>
          <p:nvPr>
            <p:extLst>
              <p:ext uri="{D42A27DB-BD31-4B8C-83A1-F6EECF244321}">
                <p14:modId xmlns:p14="http://schemas.microsoft.com/office/powerpoint/2010/main" val="2889222462"/>
              </p:ext>
            </p:extLst>
          </p:nvPr>
        </p:nvGraphicFramePr>
        <p:xfrm>
          <a:off x="7831329" y="3216999"/>
          <a:ext cx="3464505" cy="1703070"/>
        </p:xfrm>
        <a:graphic>
          <a:graphicData uri="http://schemas.openxmlformats.org/drawingml/2006/table">
            <a:tbl>
              <a:tblPr/>
              <a:tblGrid>
                <a:gridCol w="1909019">
                  <a:extLst>
                    <a:ext uri="{9D8B030D-6E8A-4147-A177-3AD203B41FA5}">
                      <a16:colId xmlns:a16="http://schemas.microsoft.com/office/drawing/2014/main" val="3365923903"/>
                    </a:ext>
                  </a:extLst>
                </a:gridCol>
                <a:gridCol w="1555486">
                  <a:extLst>
                    <a:ext uri="{9D8B030D-6E8A-4147-A177-3AD203B41FA5}">
                      <a16:colId xmlns:a16="http://schemas.microsoft.com/office/drawing/2014/main" val="2471597393"/>
                    </a:ext>
                  </a:extLst>
                </a:gridCol>
              </a:tblGrid>
              <a:tr h="184150">
                <a:tc gridSpan="2">
                  <a:txBody>
                    <a:bodyPr/>
                    <a:lstStyle/>
                    <a:p>
                      <a:pPr algn="ctr" fontAlgn="b"/>
                      <a:r>
                        <a:rPr lang="es-CO" sz="1200" b="0" i="0" u="none" strike="noStrike">
                          <a:solidFill>
                            <a:srgbClr val="000000"/>
                          </a:solidFill>
                          <a:effectLst/>
                          <a:latin typeface="AlternateGotNo3D" panose="000000000000000000C5" pitchFamily="2" charset="0"/>
                        </a:rPr>
                        <a:t>FUNDACIÓN UNIVERSITARIA CEIPA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hMerge="1">
                  <a:txBody>
                    <a:bodyPr/>
                    <a:lstStyle/>
                    <a:p>
                      <a:endParaRPr lang="es-CO"/>
                    </a:p>
                  </a:txBody>
                  <a:tcPr/>
                </a:tc>
                <a:extLst>
                  <a:ext uri="{0D108BD9-81ED-4DB2-BD59-A6C34878D82A}">
                    <a16:rowId xmlns:a16="http://schemas.microsoft.com/office/drawing/2014/main" val="1968728121"/>
                  </a:ext>
                </a:extLst>
              </a:tr>
              <a:tr h="184150">
                <a:tc>
                  <a:txBody>
                    <a:bodyPr/>
                    <a:lstStyle/>
                    <a:p>
                      <a:pPr algn="ctr" fontAlgn="b"/>
                      <a:r>
                        <a:rPr lang="es-CO" sz="1200" b="0" i="0" u="none" strike="noStrike">
                          <a:solidFill>
                            <a:srgbClr val="000000"/>
                          </a:solidFill>
                          <a:effectLst/>
                          <a:latin typeface="AlternateGotNo3D" panose="000000000000000000C5" pitchFamily="2" charset="0"/>
                        </a:rPr>
                        <a:t>NOMBRE COMPLETO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tc>
                  <a:txBody>
                    <a:bodyPr/>
                    <a:lstStyle/>
                    <a:p>
                      <a:pPr algn="ctr" fontAlgn="b"/>
                      <a:r>
                        <a:rPr lang="es-CO" sz="1200" b="0" i="0" u="none" strike="noStrike">
                          <a:solidFill>
                            <a:srgbClr val="000000"/>
                          </a:solidFill>
                          <a:effectLst/>
                          <a:latin typeface="AlternateGotNo3D" panose="000000000000000000C5" pitchFamily="2" charset="0"/>
                        </a:rPr>
                        <a:t>TOTAL HONORARIO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C3"/>
                    </a:solidFill>
                  </a:tcPr>
                </a:tc>
                <a:extLst>
                  <a:ext uri="{0D108BD9-81ED-4DB2-BD59-A6C34878D82A}">
                    <a16:rowId xmlns:a16="http://schemas.microsoft.com/office/drawing/2014/main" val="4113228155"/>
                  </a:ext>
                </a:extLst>
              </a:tr>
              <a:tr h="184150">
                <a:tc>
                  <a:txBody>
                    <a:bodyPr/>
                    <a:lstStyle/>
                    <a:p>
                      <a:pPr algn="l" fontAlgn="b"/>
                      <a:r>
                        <a:rPr lang="es-CO" sz="1200" b="0" i="0" u="none" strike="noStrike">
                          <a:solidFill>
                            <a:srgbClr val="000000"/>
                          </a:solidFill>
                          <a:effectLst/>
                          <a:latin typeface="AlternateGotNo3D" panose="000000000000000000C5" pitchFamily="2" charset="0"/>
                        </a:rPr>
                        <a:t>Julián Andrés Zapata Cortés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$ 82.368.000,00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27878528"/>
                  </a:ext>
                </a:extLst>
              </a:tr>
              <a:tr h="184150">
                <a:tc>
                  <a:txBody>
                    <a:bodyPr/>
                    <a:lstStyle/>
                    <a:p>
                      <a:pPr algn="l" fontAlgn="b"/>
                      <a:r>
                        <a:rPr lang="es-CO" sz="1200" b="0" i="0" u="none" strike="noStrike">
                          <a:solidFill>
                            <a:srgbClr val="000000"/>
                          </a:solidFill>
                          <a:effectLst/>
                          <a:latin typeface="AlternateGotNo3D" panose="000000000000000000C5" pitchFamily="2" charset="0"/>
                        </a:rPr>
                        <a:t>Ángel Rodrigo Vélez Bedoya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$ 74.880.000,00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1974697"/>
                  </a:ext>
                </a:extLst>
              </a:tr>
              <a:tr h="184150">
                <a:tc>
                  <a:txBody>
                    <a:bodyPr/>
                    <a:lstStyle/>
                    <a:p>
                      <a:pPr algn="l" fontAlgn="b"/>
                      <a:r>
                        <a:rPr lang="es-CO" sz="1200" b="0" i="0" u="none" strike="noStrike">
                          <a:solidFill>
                            <a:srgbClr val="000000"/>
                          </a:solidFill>
                          <a:effectLst/>
                          <a:latin typeface="AlternateGotNo3D" panose="000000000000000000C5" pitchFamily="2" charset="0"/>
                        </a:rPr>
                        <a:t>Amparo Acosta Hurtado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$ 6.720.000,00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690828"/>
                  </a:ext>
                </a:extLst>
              </a:tr>
              <a:tr h="184150">
                <a:tc>
                  <a:txBody>
                    <a:bodyPr/>
                    <a:lstStyle/>
                    <a:p>
                      <a:pPr algn="l" fontAlgn="b"/>
                      <a:r>
                        <a:rPr lang="es-CO" sz="1200" b="0" i="0" u="none" strike="noStrike">
                          <a:solidFill>
                            <a:srgbClr val="000000"/>
                          </a:solidFill>
                          <a:effectLst/>
                          <a:latin typeface="AlternateGotNo3D" panose="000000000000000000C5" pitchFamily="2" charset="0"/>
                        </a:rPr>
                        <a:t>Sara Isabel Castaño Bolívar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$ 720.000,00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8075626"/>
                  </a:ext>
                </a:extLst>
              </a:tr>
              <a:tr h="184150">
                <a:tc>
                  <a:txBody>
                    <a:bodyPr/>
                    <a:lstStyle/>
                    <a:p>
                      <a:pPr algn="l" fontAlgn="b"/>
                      <a:r>
                        <a:rPr lang="es-CO" sz="12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$ 4.800.000,00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77669100"/>
                  </a:ext>
                </a:extLst>
              </a:tr>
              <a:tr h="184150">
                <a:tc>
                  <a:txBody>
                    <a:bodyPr/>
                    <a:lstStyle/>
                    <a:p>
                      <a:pPr algn="l" fontAlgn="b"/>
                      <a:r>
                        <a:rPr lang="es-CO" sz="1200" b="0" i="0" u="none" strike="noStrike">
                          <a:solidFill>
                            <a:srgbClr val="000000"/>
                          </a:solidFill>
                          <a:effectLst/>
                          <a:latin typeface="AlternateGotNo3D" panose="000000000000000000C5" pitchFamily="2" charset="0"/>
                        </a:rPr>
                        <a:t>PERSONAL DE APOYO</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$ 1.200.000,00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8171011"/>
                  </a:ext>
                </a:extLst>
              </a:tr>
              <a:tr h="184150">
                <a:tc>
                  <a:txBody>
                    <a:bodyPr/>
                    <a:lstStyle/>
                    <a:p>
                      <a:pPr algn="l" fontAlgn="b"/>
                      <a:r>
                        <a:rPr lang="es-CO" sz="1200" b="0" i="0" u="none" strike="noStrike">
                          <a:solidFill>
                            <a:srgbClr val="000000"/>
                          </a:solidFill>
                          <a:effectLst/>
                          <a:latin typeface="AlternateGotNo3D" panose="000000000000000000C5" pitchFamily="2" charset="0"/>
                        </a:rPr>
                        <a:t>Orlando Zapata Cortes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CO" sz="1200" b="0" i="0" u="none" strike="noStrike">
                          <a:solidFill>
                            <a:srgbClr val="000000"/>
                          </a:solidFill>
                          <a:effectLst/>
                          <a:latin typeface="AlternateGotNo3D" panose="000000000000000000C5" pitchFamily="2" charset="0"/>
                        </a:rPr>
                        <a:t>$ 21.000.000,00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63245845"/>
                  </a:ext>
                </a:extLst>
              </a:tr>
            </a:tbl>
          </a:graphicData>
        </a:graphic>
      </p:graphicFrame>
    </p:spTree>
    <p:extLst>
      <p:ext uri="{BB962C8B-B14F-4D97-AF65-F5344CB8AC3E}">
        <p14:creationId xmlns:p14="http://schemas.microsoft.com/office/powerpoint/2010/main" val="141042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Publicaciones y difusión</a:t>
            </a:r>
            <a:endParaRPr lang="es-CO" sz="2800">
              <a:solidFill>
                <a:srgbClr val="54785E"/>
              </a:solidFill>
              <a:latin typeface="Oswald" panose="02000503000000000000" pitchFamily="2" charset="0"/>
            </a:endParaRPr>
          </a:p>
        </p:txBody>
      </p:sp>
      <p:graphicFrame>
        <p:nvGraphicFramePr>
          <p:cNvPr id="4" name="Tabla 3"/>
          <p:cNvGraphicFramePr>
            <a:graphicFrameLocks noGrp="1"/>
          </p:cNvGraphicFramePr>
          <p:nvPr>
            <p:extLst>
              <p:ext uri="{D42A27DB-BD31-4B8C-83A1-F6EECF244321}">
                <p14:modId xmlns:p14="http://schemas.microsoft.com/office/powerpoint/2010/main" val="815484977"/>
              </p:ext>
            </p:extLst>
          </p:nvPr>
        </p:nvGraphicFramePr>
        <p:xfrm>
          <a:off x="304801" y="2039734"/>
          <a:ext cx="11661911" cy="2682240"/>
        </p:xfrm>
        <a:graphic>
          <a:graphicData uri="http://schemas.openxmlformats.org/drawingml/2006/table">
            <a:tbl>
              <a:tblPr/>
              <a:tblGrid>
                <a:gridCol w="2398642">
                  <a:extLst>
                    <a:ext uri="{9D8B030D-6E8A-4147-A177-3AD203B41FA5}">
                      <a16:colId xmlns:a16="http://schemas.microsoft.com/office/drawing/2014/main" val="3552463417"/>
                    </a:ext>
                  </a:extLst>
                </a:gridCol>
                <a:gridCol w="2093844">
                  <a:extLst>
                    <a:ext uri="{9D8B030D-6E8A-4147-A177-3AD203B41FA5}">
                      <a16:colId xmlns:a16="http://schemas.microsoft.com/office/drawing/2014/main" val="2155561759"/>
                    </a:ext>
                  </a:extLst>
                </a:gridCol>
                <a:gridCol w="2040835">
                  <a:extLst>
                    <a:ext uri="{9D8B030D-6E8A-4147-A177-3AD203B41FA5}">
                      <a16:colId xmlns:a16="http://schemas.microsoft.com/office/drawing/2014/main" val="4063952798"/>
                    </a:ext>
                  </a:extLst>
                </a:gridCol>
                <a:gridCol w="1696278">
                  <a:extLst>
                    <a:ext uri="{9D8B030D-6E8A-4147-A177-3AD203B41FA5}">
                      <a16:colId xmlns:a16="http://schemas.microsoft.com/office/drawing/2014/main" val="284354847"/>
                    </a:ext>
                  </a:extLst>
                </a:gridCol>
                <a:gridCol w="1557119">
                  <a:extLst>
                    <a:ext uri="{9D8B030D-6E8A-4147-A177-3AD203B41FA5}">
                      <a16:colId xmlns:a16="http://schemas.microsoft.com/office/drawing/2014/main" val="3904437141"/>
                    </a:ext>
                  </a:extLst>
                </a:gridCol>
                <a:gridCol w="1875193">
                  <a:extLst>
                    <a:ext uri="{9D8B030D-6E8A-4147-A177-3AD203B41FA5}">
                      <a16:colId xmlns:a16="http://schemas.microsoft.com/office/drawing/2014/main" val="3428897001"/>
                    </a:ext>
                  </a:extLst>
                </a:gridCol>
              </a:tblGrid>
              <a:tr h="184150">
                <a:tc rowSpan="2">
                  <a:txBody>
                    <a:bodyPr/>
                    <a:lstStyle/>
                    <a:p>
                      <a:pPr algn="ctr" fontAlgn="ctr"/>
                      <a:r>
                        <a:rPr lang="es-CO" sz="1800" b="1" i="0" u="none" strike="noStrike">
                          <a:solidFill>
                            <a:srgbClr val="000000"/>
                          </a:solidFill>
                          <a:effectLst/>
                          <a:latin typeface="AlternateGotNo3D" panose="000000000000000000C5" pitchFamily="2" charset="0"/>
                        </a:rPr>
                        <a:t>PUBLICACIONES Y DIFUSIÓN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COTECMAR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UNIVERSIDAD DE CARTAGENA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CEIPA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UTCH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rowSpan="2">
                  <a:txBody>
                    <a:bodyPr/>
                    <a:lstStyle/>
                    <a:p>
                      <a:pPr algn="ctr" fontAlgn="ctr"/>
                      <a:r>
                        <a:rPr lang="es-CO" sz="18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2735182498"/>
                  </a:ext>
                </a:extLst>
              </a:tr>
              <a:tr h="368300">
                <a:tc vMerge="1">
                  <a:txBody>
                    <a:bodyPr/>
                    <a:lstStyle/>
                    <a:p>
                      <a:endParaRPr lang="es-CO"/>
                    </a:p>
                  </a:txBody>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vMerge="1">
                  <a:txBody>
                    <a:bodyPr/>
                    <a:lstStyle/>
                    <a:p>
                      <a:endParaRPr lang="es-CO"/>
                    </a:p>
                  </a:txBody>
                  <a:tcPr/>
                </a:tc>
                <a:extLst>
                  <a:ext uri="{0D108BD9-81ED-4DB2-BD59-A6C34878D82A}">
                    <a16:rowId xmlns:a16="http://schemas.microsoft.com/office/drawing/2014/main" val="598520805"/>
                  </a:ext>
                </a:extLst>
              </a:tr>
              <a:tr h="381000">
                <a:tc>
                  <a:txBody>
                    <a:bodyPr/>
                    <a:lstStyle/>
                    <a:p>
                      <a:pPr algn="l" fontAlgn="ctr"/>
                      <a:r>
                        <a:rPr lang="es-CO" sz="1800" b="0" i="0" u="none" strike="noStrike">
                          <a:solidFill>
                            <a:srgbClr val="000000"/>
                          </a:solidFill>
                          <a:effectLst/>
                          <a:latin typeface="AlternateGotNo3D" panose="000000000000000000C5" pitchFamily="2" charset="0"/>
                        </a:rPr>
                        <a:t>ARTÍCULOS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800" b="0" i="0" u="none" strike="noStrike">
                          <a:solidFill>
                            <a:srgbClr val="000000"/>
                          </a:solidFill>
                          <a:effectLst/>
                          <a:latin typeface="AlternateGotNo3D" panose="000000000000000000C5" pitchFamily="2" charset="0"/>
                        </a:rPr>
                        <a:t> $             12.500.000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12.500.000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r" defTabSz="914400" rtl="0" eaLnBrk="1" fontAlgn="b" latinLnBrk="0" hangingPunct="1"/>
                      <a:r>
                        <a:rPr lang="es-CO" sz="1800" b="0" i="0" u="none" strike="noStrike" kern="1200">
                          <a:solidFill>
                            <a:srgbClr val="000000"/>
                          </a:solidFill>
                          <a:effectLst/>
                          <a:latin typeface="AlternateGotNo3D" panose="000000000000000000C5" pitchFamily="2" charset="0"/>
                          <a:ea typeface="+mn-ea"/>
                          <a:cs typeface="+mn-cs"/>
                        </a:rPr>
                        <a:t>12.500.000</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    12.500.000 </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800" b="0" i="0" u="none" strike="noStrike">
                          <a:solidFill>
                            <a:srgbClr val="000000"/>
                          </a:solidFill>
                          <a:effectLst/>
                          <a:latin typeface="AlternateGotNo3D" panose="000000000000000000C5" pitchFamily="2" charset="0"/>
                        </a:rPr>
                        <a:t> $           50.000.000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57471"/>
                  </a:ext>
                </a:extLst>
              </a:tr>
              <a:tr h="381000">
                <a:tc>
                  <a:txBody>
                    <a:bodyPr/>
                    <a:lstStyle/>
                    <a:p>
                      <a:pPr algn="l" fontAlgn="ctr"/>
                      <a:r>
                        <a:rPr lang="es-CO" sz="1800" b="0" i="0" u="none" strike="noStrike">
                          <a:solidFill>
                            <a:srgbClr val="000000"/>
                          </a:solidFill>
                          <a:effectLst/>
                          <a:latin typeface="AlternateGotNo3D" panose="000000000000000000C5" pitchFamily="2" charset="0"/>
                        </a:rPr>
                        <a:t>Libro de investigación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800" b="0" i="0" u="none" strike="noStrike">
                          <a:solidFill>
                            <a:srgbClr val="000000"/>
                          </a:solidFill>
                          <a:effectLst/>
                          <a:latin typeface="AlternateGotNo3D" panose="000000000000000000C5" pitchFamily="2" charset="0"/>
                        </a:rPr>
                        <a:t> $             13.000.000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r" defTabSz="914400" rtl="0" eaLnBrk="1" fontAlgn="b" latinLnBrk="0" hangingPunct="1"/>
                      <a:endParaRPr lang="es-CO" sz="1800" b="0" i="0" u="none" strike="noStrike" kern="1200">
                        <a:solidFill>
                          <a:srgbClr val="000000"/>
                        </a:solidFill>
                        <a:effectLst/>
                        <a:latin typeface="AlternateGotNo3D" panose="000000000000000000C5" pitchFamily="2" charset="0"/>
                        <a:ea typeface="+mn-ea"/>
                        <a:cs typeface="+mn-cs"/>
                      </a:endParaRP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800" b="0" i="0" u="none" strike="noStrike">
                          <a:solidFill>
                            <a:srgbClr val="000000"/>
                          </a:solidFill>
                          <a:effectLst/>
                          <a:latin typeface="AlternateGotNo3D" panose="000000000000000000C5" pitchFamily="2" charset="0"/>
                        </a:rPr>
                        <a:t> $           13.000.000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3041082"/>
                  </a:ext>
                </a:extLst>
              </a:tr>
              <a:tr h="200025">
                <a:tc>
                  <a:txBody>
                    <a:bodyPr/>
                    <a:lstStyle/>
                    <a:p>
                      <a:pPr algn="l" fontAlgn="ctr"/>
                      <a:r>
                        <a:rPr lang="es-CO" sz="18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O" sz="18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r" defTabSz="914400" rtl="0" eaLnBrk="1" fontAlgn="b" latinLnBrk="0" hangingPunct="1"/>
                      <a:endParaRPr lang="es-CO" sz="1800" b="0" i="0" u="none" strike="noStrike" kern="1200">
                        <a:solidFill>
                          <a:srgbClr val="000000"/>
                        </a:solidFill>
                        <a:effectLst/>
                        <a:latin typeface="AlternateGotNo3D" panose="000000000000000000C5" pitchFamily="2" charset="0"/>
                        <a:ea typeface="+mn-ea"/>
                        <a:cs typeface="+mn-cs"/>
                      </a:endParaRP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800" b="0" i="0" u="none" strike="noStrike">
                          <a:solidFill>
                            <a:srgbClr val="000000"/>
                          </a:solidFill>
                          <a:effectLst/>
                          <a:latin typeface="AlternateGotNo3D" panose="000000000000000000C5" pitchFamily="2" charset="0"/>
                        </a:rPr>
                        <a:t> $                          -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6312975"/>
                  </a:ext>
                </a:extLst>
              </a:tr>
              <a:tr h="200025">
                <a:tc>
                  <a:txBody>
                    <a:bodyPr/>
                    <a:lstStyle/>
                    <a:p>
                      <a:pPr algn="ctr" fontAlgn="b"/>
                      <a:r>
                        <a:rPr lang="es-CO" sz="3600" b="1" i="0" u="none" strike="noStrike">
                          <a:solidFill>
                            <a:srgbClr val="000000"/>
                          </a:solidFill>
                          <a:effectLst/>
                          <a:latin typeface="AlternateGotNo3D" panose="000000000000000000C5" pitchFamily="2" charset="0"/>
                        </a:rPr>
                        <a:t>TOTAL</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s-CO" sz="1800" b="0" i="0" u="none" strike="noStrike">
                          <a:solidFill>
                            <a:srgbClr val="000000"/>
                          </a:solidFill>
                          <a:effectLst/>
                          <a:latin typeface="AlternateGotNo3D" panose="000000000000000000C5" pitchFamily="2" charset="0"/>
                        </a:rPr>
                        <a:t> $             25.500.000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    12.500.000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r" defTabSz="914400" rtl="0" eaLnBrk="1" fontAlgn="b" latinLnBrk="0" hangingPunct="1"/>
                      <a:r>
                        <a:rPr lang="es-CO" sz="1800" b="0" i="0" u="none" strike="noStrike" kern="1200">
                          <a:solidFill>
                            <a:srgbClr val="000000"/>
                          </a:solidFill>
                          <a:effectLst/>
                          <a:latin typeface="AlternateGotNo3D" panose="000000000000000000C5" pitchFamily="2" charset="0"/>
                          <a:ea typeface="+mn-ea"/>
                          <a:cs typeface="+mn-cs"/>
                        </a:rPr>
                        <a:t> $    12.500.000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ctr" latinLnBrk="0" hangingPunct="1"/>
                      <a:r>
                        <a:rPr lang="es-CO" sz="1800" b="0" i="0" u="none" strike="noStrike" kern="1200">
                          <a:solidFill>
                            <a:srgbClr val="000000"/>
                          </a:solidFill>
                          <a:effectLst/>
                          <a:latin typeface="AlternateGotNo3D" panose="000000000000000000C5" pitchFamily="2" charset="0"/>
                          <a:ea typeface="+mn-ea"/>
                          <a:cs typeface="+mn-cs"/>
                        </a:rPr>
                        <a:t> $    12.500.000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1800" b="0" i="0" u="none" strike="noStrike">
                          <a:solidFill>
                            <a:srgbClr val="000000"/>
                          </a:solidFill>
                          <a:effectLst/>
                          <a:latin typeface="AlternateGotNo3D" panose="000000000000000000C5" pitchFamily="2" charset="0"/>
                        </a:rPr>
                        <a:t> $           63.000.000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20243820"/>
                  </a:ext>
                </a:extLst>
              </a:tr>
            </a:tbl>
          </a:graphicData>
        </a:graphic>
      </p:graphicFrame>
    </p:spTree>
    <p:extLst>
      <p:ext uri="{BB962C8B-B14F-4D97-AF65-F5344CB8AC3E}">
        <p14:creationId xmlns:p14="http://schemas.microsoft.com/office/powerpoint/2010/main" val="3926406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4C6E5F2-34D6-C8D0-3EC0-6B794DD080D3}"/>
              </a:ext>
            </a:extLst>
          </p:cNvPr>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Registros y certificaciones</a:t>
            </a:r>
            <a:endParaRPr lang="es-CO" sz="2800">
              <a:solidFill>
                <a:srgbClr val="54785E"/>
              </a:solidFill>
              <a:latin typeface="Oswald" panose="02000503000000000000" pitchFamily="2" charset="0"/>
            </a:endParaRPr>
          </a:p>
        </p:txBody>
      </p:sp>
      <p:graphicFrame>
        <p:nvGraphicFramePr>
          <p:cNvPr id="6" name="Tabla 5">
            <a:extLst>
              <a:ext uri="{FF2B5EF4-FFF2-40B4-BE49-F238E27FC236}">
                <a16:creationId xmlns:a16="http://schemas.microsoft.com/office/drawing/2014/main" id="{EAEA70CC-ADB4-CF5F-B65F-33702AECAAFF}"/>
              </a:ext>
            </a:extLst>
          </p:cNvPr>
          <p:cNvGraphicFramePr>
            <a:graphicFrameLocks noGrp="1"/>
          </p:cNvGraphicFramePr>
          <p:nvPr>
            <p:extLst>
              <p:ext uri="{D42A27DB-BD31-4B8C-83A1-F6EECF244321}">
                <p14:modId xmlns:p14="http://schemas.microsoft.com/office/powerpoint/2010/main" val="1300429922"/>
              </p:ext>
            </p:extLst>
          </p:nvPr>
        </p:nvGraphicFramePr>
        <p:xfrm>
          <a:off x="2307592" y="2148019"/>
          <a:ext cx="6423991" cy="3554758"/>
        </p:xfrm>
        <a:graphic>
          <a:graphicData uri="http://schemas.openxmlformats.org/drawingml/2006/table">
            <a:tbl>
              <a:tblPr/>
              <a:tblGrid>
                <a:gridCol w="2725329">
                  <a:extLst>
                    <a:ext uri="{9D8B030D-6E8A-4147-A177-3AD203B41FA5}">
                      <a16:colId xmlns:a16="http://schemas.microsoft.com/office/drawing/2014/main" val="3277648223"/>
                    </a:ext>
                  </a:extLst>
                </a:gridCol>
                <a:gridCol w="1849331">
                  <a:extLst>
                    <a:ext uri="{9D8B030D-6E8A-4147-A177-3AD203B41FA5}">
                      <a16:colId xmlns:a16="http://schemas.microsoft.com/office/drawing/2014/main" val="3011348448"/>
                    </a:ext>
                  </a:extLst>
                </a:gridCol>
                <a:gridCol w="1849331">
                  <a:extLst>
                    <a:ext uri="{9D8B030D-6E8A-4147-A177-3AD203B41FA5}">
                      <a16:colId xmlns:a16="http://schemas.microsoft.com/office/drawing/2014/main" val="3438997137"/>
                    </a:ext>
                  </a:extLst>
                </a:gridCol>
              </a:tblGrid>
              <a:tr h="513226">
                <a:tc>
                  <a:txBody>
                    <a:bodyPr/>
                    <a:lstStyle/>
                    <a:p>
                      <a:pPr algn="ctr" fontAlgn="ctr"/>
                      <a:r>
                        <a:rPr lang="es-CO" sz="1800" b="0" i="0" u="none" strike="noStrike">
                          <a:solidFill>
                            <a:srgbClr val="000000"/>
                          </a:solidFill>
                          <a:effectLst/>
                          <a:latin typeface="AlternateGotNo3D" panose="000000000000000000C5" pitchFamily="2" charset="0"/>
                        </a:rPr>
                        <a:t> </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tc>
                  <a:txBody>
                    <a:bodyPr/>
                    <a:lstStyle/>
                    <a:p>
                      <a:pPr algn="ctr" fontAlgn="ctr"/>
                      <a:r>
                        <a:rPr lang="es-CO" sz="1800" b="1" i="0" u="none" strike="noStrike">
                          <a:solidFill>
                            <a:srgbClr val="000000"/>
                          </a:solidFill>
                          <a:effectLst/>
                          <a:latin typeface="AlternateGotNo3D" panose="000000000000000000C5" pitchFamily="2" charset="0"/>
                        </a:rPr>
                        <a:t>ICONTEC</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rowSpan="2">
                  <a:txBody>
                    <a:bodyPr/>
                    <a:lstStyle/>
                    <a:p>
                      <a:pPr algn="ctr" fontAlgn="ctr"/>
                      <a:r>
                        <a:rPr lang="es-CO" sz="18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1827042894"/>
                  </a:ext>
                </a:extLst>
              </a:tr>
              <a:tr h="1485652">
                <a:tc>
                  <a:txBody>
                    <a:bodyPr/>
                    <a:lstStyle/>
                    <a:p>
                      <a:pPr algn="ctr" fontAlgn="ctr"/>
                      <a:r>
                        <a:rPr lang="es-CO" sz="1800" b="1" i="0" u="none" strike="noStrike">
                          <a:solidFill>
                            <a:srgbClr val="000000"/>
                          </a:solidFill>
                          <a:effectLst/>
                          <a:latin typeface="AlternateGotNo3D" panose="000000000000000000C5" pitchFamily="2" charset="0"/>
                        </a:rPr>
                        <a:t>DESCRIPCIÓN</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vMerge="1">
                  <a:txBody>
                    <a:bodyPr/>
                    <a:lstStyle/>
                    <a:p>
                      <a:endParaRPr lang="es-CO"/>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2205472293"/>
                  </a:ext>
                </a:extLst>
              </a:tr>
              <a:tr h="777940">
                <a:tc>
                  <a:txBody>
                    <a:bodyPr/>
                    <a:lstStyle/>
                    <a:p>
                      <a:pPr algn="ctr" fontAlgn="ctr"/>
                      <a:r>
                        <a:rPr lang="es-CO" sz="1800" b="0" i="0" u="none" strike="noStrike">
                          <a:solidFill>
                            <a:srgbClr val="000000"/>
                          </a:solidFill>
                          <a:effectLst/>
                          <a:latin typeface="AlternateGotNo3D" panose="000000000000000000C5" pitchFamily="2" charset="0"/>
                        </a:rPr>
                        <a:t>Proceso de certificación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15.000.000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15.000.000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2506180"/>
                  </a:ext>
                </a:extLst>
              </a:tr>
              <a:tr h="777940">
                <a:tc>
                  <a:txBody>
                    <a:bodyPr/>
                    <a:lstStyle/>
                    <a:p>
                      <a:pPr algn="ctr" fontAlgn="ctr"/>
                      <a:r>
                        <a:rPr lang="es-CO" sz="32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    15.000.000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15.000.000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8582491"/>
                  </a:ext>
                </a:extLst>
              </a:tr>
            </a:tbl>
          </a:graphicData>
        </a:graphic>
      </p:graphicFrame>
    </p:spTree>
    <p:extLst>
      <p:ext uri="{BB962C8B-B14F-4D97-AF65-F5344CB8AC3E}">
        <p14:creationId xmlns:p14="http://schemas.microsoft.com/office/powerpoint/2010/main" val="2130242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31385"/>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Salidas de campo</a:t>
            </a:r>
            <a:endParaRPr lang="es-CO" sz="2800">
              <a:solidFill>
                <a:srgbClr val="54785E"/>
              </a:solidFill>
              <a:latin typeface="Oswald" panose="02000503000000000000" pitchFamily="2" charset="0"/>
            </a:endParaRPr>
          </a:p>
        </p:txBody>
      </p:sp>
      <p:graphicFrame>
        <p:nvGraphicFramePr>
          <p:cNvPr id="3" name="Tabla 2"/>
          <p:cNvGraphicFramePr>
            <a:graphicFrameLocks noGrp="1"/>
          </p:cNvGraphicFramePr>
          <p:nvPr>
            <p:extLst>
              <p:ext uri="{D42A27DB-BD31-4B8C-83A1-F6EECF244321}">
                <p14:modId xmlns:p14="http://schemas.microsoft.com/office/powerpoint/2010/main" val="32665521"/>
              </p:ext>
            </p:extLst>
          </p:nvPr>
        </p:nvGraphicFramePr>
        <p:xfrm>
          <a:off x="628072" y="2484582"/>
          <a:ext cx="10788073" cy="3620655"/>
        </p:xfrm>
        <a:graphic>
          <a:graphicData uri="http://schemas.openxmlformats.org/drawingml/2006/table">
            <a:tbl>
              <a:tblPr/>
              <a:tblGrid>
                <a:gridCol w="2082653">
                  <a:extLst>
                    <a:ext uri="{9D8B030D-6E8A-4147-A177-3AD203B41FA5}">
                      <a16:colId xmlns:a16="http://schemas.microsoft.com/office/drawing/2014/main" val="3405264498"/>
                    </a:ext>
                  </a:extLst>
                </a:gridCol>
                <a:gridCol w="2138366">
                  <a:extLst>
                    <a:ext uri="{9D8B030D-6E8A-4147-A177-3AD203B41FA5}">
                      <a16:colId xmlns:a16="http://schemas.microsoft.com/office/drawing/2014/main" val="4130073040"/>
                    </a:ext>
                  </a:extLst>
                </a:gridCol>
                <a:gridCol w="1132125">
                  <a:extLst>
                    <a:ext uri="{9D8B030D-6E8A-4147-A177-3AD203B41FA5}">
                      <a16:colId xmlns:a16="http://schemas.microsoft.com/office/drawing/2014/main" val="2226113064"/>
                    </a:ext>
                  </a:extLst>
                </a:gridCol>
                <a:gridCol w="1805038">
                  <a:extLst>
                    <a:ext uri="{9D8B030D-6E8A-4147-A177-3AD203B41FA5}">
                      <a16:colId xmlns:a16="http://schemas.microsoft.com/office/drawing/2014/main" val="1978785318"/>
                    </a:ext>
                  </a:extLst>
                </a:gridCol>
                <a:gridCol w="1851217">
                  <a:extLst>
                    <a:ext uri="{9D8B030D-6E8A-4147-A177-3AD203B41FA5}">
                      <a16:colId xmlns:a16="http://schemas.microsoft.com/office/drawing/2014/main" val="203485996"/>
                    </a:ext>
                  </a:extLst>
                </a:gridCol>
                <a:gridCol w="1778674">
                  <a:extLst>
                    <a:ext uri="{9D8B030D-6E8A-4147-A177-3AD203B41FA5}">
                      <a16:colId xmlns:a16="http://schemas.microsoft.com/office/drawing/2014/main" val="3782582986"/>
                    </a:ext>
                  </a:extLst>
                </a:gridCol>
              </a:tblGrid>
              <a:tr h="325770">
                <a:tc rowSpan="2">
                  <a:txBody>
                    <a:bodyPr/>
                    <a:lstStyle/>
                    <a:p>
                      <a:pPr algn="l" fontAlgn="ctr"/>
                      <a:r>
                        <a:rPr lang="es-CO" sz="1800" b="0" i="0" u="none" strike="noStrike">
                          <a:solidFill>
                            <a:srgbClr val="000000"/>
                          </a:solidFill>
                          <a:effectLst/>
                          <a:latin typeface="AlternateGotNo3D" panose="000000000000000000C5" pitchFamily="2" charset="0"/>
                        </a:rPr>
                        <a:t> </a:t>
                      </a:r>
                    </a:p>
                    <a:p>
                      <a:pPr algn="ctr" fontAlgn="ctr"/>
                      <a:r>
                        <a:rPr lang="es-CO" sz="1800" b="1" i="0" u="none" strike="noStrike">
                          <a:solidFill>
                            <a:srgbClr val="000000"/>
                          </a:solidFill>
                          <a:effectLst/>
                          <a:latin typeface="AlternateGotNo3D" panose="000000000000000000C5" pitchFamily="2" charset="0"/>
                        </a:rPr>
                        <a:t>DESCRIPCIÓN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rowSpan="2">
                  <a:txBody>
                    <a:bodyPr/>
                    <a:lstStyle/>
                    <a:p>
                      <a:pPr algn="l" fontAlgn="ctr"/>
                      <a:r>
                        <a:rPr lang="es-CO" sz="1800" b="0" i="0" u="none" strike="noStrike">
                          <a:solidFill>
                            <a:srgbClr val="000000"/>
                          </a:solidFill>
                          <a:effectLst/>
                          <a:latin typeface="AlternateGotNo3D" panose="000000000000000000C5" pitchFamily="2" charset="0"/>
                        </a:rPr>
                        <a:t> </a:t>
                      </a:r>
                    </a:p>
                    <a:p>
                      <a:pPr algn="ctr" fontAlgn="ctr"/>
                      <a:r>
                        <a:rPr lang="es-CO" sz="1800" b="1" i="0" u="none" strike="noStrike">
                          <a:solidFill>
                            <a:srgbClr val="000000"/>
                          </a:solidFill>
                          <a:effectLst/>
                          <a:latin typeface="AlternateGotNo3D" panose="000000000000000000C5" pitchFamily="2" charset="0"/>
                        </a:rPr>
                        <a:t>JUSTIFICACION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rowSpan="2">
                  <a:txBody>
                    <a:bodyPr/>
                    <a:lstStyle/>
                    <a:p>
                      <a:pPr marL="0" algn="ctr" defTabSz="914400" rtl="0" eaLnBrk="1" fontAlgn="ctr" latinLnBrk="0" hangingPunct="1"/>
                      <a:endParaRPr lang="es-CO" sz="1800" b="1" i="0" u="none" strike="noStrike" kern="1200">
                        <a:solidFill>
                          <a:srgbClr val="000000"/>
                        </a:solidFill>
                        <a:effectLst/>
                        <a:latin typeface="AlternateGotNo3D" panose="000000000000000000C5" pitchFamily="2" charset="0"/>
                        <a:ea typeface="+mn-ea"/>
                        <a:cs typeface="+mn-cs"/>
                      </a:endParaRPr>
                    </a:p>
                    <a:p>
                      <a:pPr marL="0" algn="ctr" defTabSz="914400" rtl="0" eaLnBrk="1" fontAlgn="ctr" latinLnBrk="0" hangingPunct="1"/>
                      <a:r>
                        <a:rPr lang="es-CO" sz="1800" b="1" i="0" u="none" strike="noStrike" kern="1200">
                          <a:solidFill>
                            <a:srgbClr val="000000"/>
                          </a:solidFill>
                          <a:effectLst/>
                          <a:latin typeface="AlternateGotNo3D" panose="000000000000000000C5" pitchFamily="2" charset="0"/>
                          <a:ea typeface="+mn-ea"/>
                          <a:cs typeface="+mn-cs"/>
                        </a:rPr>
                        <a:t>NO</a:t>
                      </a:r>
                      <a:r>
                        <a:rPr lang="es-CO" sz="1800" b="1" i="0" u="none" strike="noStrike" kern="1200" baseline="0">
                          <a:solidFill>
                            <a:srgbClr val="000000"/>
                          </a:solidFill>
                          <a:effectLst/>
                          <a:latin typeface="AlternateGotNo3D" panose="000000000000000000C5" pitchFamily="2" charset="0"/>
                          <a:ea typeface="+mn-ea"/>
                          <a:cs typeface="+mn-cs"/>
                        </a:rPr>
                        <a:t> DE SALIDAS</a:t>
                      </a:r>
                      <a:endParaRPr lang="es-CO" sz="1800" b="1" i="0" u="none" strike="noStrike" kern="1200">
                        <a:solidFill>
                          <a:srgbClr val="000000"/>
                        </a:solidFill>
                        <a:effectLst/>
                        <a:latin typeface="AlternateGotNo3D" panose="000000000000000000C5" pitchFamily="2" charset="0"/>
                        <a:ea typeface="+mn-ea"/>
                        <a:cs typeface="+mn-cs"/>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rowSpan="2">
                  <a:txBody>
                    <a:bodyPr/>
                    <a:lstStyle/>
                    <a:p>
                      <a:pPr marL="0" algn="ctr" defTabSz="914400" rtl="0" eaLnBrk="1" fontAlgn="ctr" latinLnBrk="0" hangingPunct="1"/>
                      <a:endParaRPr lang="es-CO" sz="1800" b="1" i="0" u="none" strike="noStrike" kern="1200">
                        <a:solidFill>
                          <a:srgbClr val="000000"/>
                        </a:solidFill>
                        <a:effectLst/>
                        <a:latin typeface="AlternateGotNo3D" panose="000000000000000000C5" pitchFamily="2" charset="0"/>
                        <a:ea typeface="+mn-ea"/>
                        <a:cs typeface="+mn-cs"/>
                      </a:endParaRPr>
                    </a:p>
                    <a:p>
                      <a:pPr marL="0" algn="ctr" defTabSz="914400" rtl="0" eaLnBrk="1" fontAlgn="ctr" latinLnBrk="0" hangingPunct="1"/>
                      <a:r>
                        <a:rPr lang="es-CO" sz="1800" b="1" i="0" u="none" strike="noStrike" kern="1200">
                          <a:solidFill>
                            <a:srgbClr val="000000"/>
                          </a:solidFill>
                          <a:effectLst/>
                          <a:latin typeface="AlternateGotNo3D" panose="000000000000000000C5" pitchFamily="2" charset="0"/>
                          <a:ea typeface="+mn-ea"/>
                          <a:cs typeface="+mn-cs"/>
                        </a:rPr>
                        <a:t>COSTO  UNITARIO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gridSpan="2">
                  <a:txBody>
                    <a:bodyPr/>
                    <a:lstStyle/>
                    <a:p>
                      <a:pPr algn="ctr" fontAlgn="ctr"/>
                      <a:r>
                        <a:rPr lang="es-CO" sz="1800" b="1" i="0" u="none" strike="noStrike">
                          <a:solidFill>
                            <a:srgbClr val="000000"/>
                          </a:solidFill>
                          <a:effectLst/>
                          <a:latin typeface="AlternateGotNo3D" panose="000000000000000000C5" pitchFamily="2" charset="0"/>
                        </a:rPr>
                        <a:t>COTECMAR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hMerge="1">
                  <a:txBody>
                    <a:bodyPr/>
                    <a:lstStyle/>
                    <a:p>
                      <a:pPr algn="ctr" fontAlgn="ctr"/>
                      <a:endParaRPr lang="es-CO" sz="1800" b="1"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168740"/>
                  </a:ext>
                </a:extLst>
              </a:tr>
              <a:tr h="943014">
                <a:tc vMerge="1">
                  <a:txBody>
                    <a:bodyPr/>
                    <a:lstStyle/>
                    <a:p>
                      <a:pPr algn="ctr" fontAlgn="ctr"/>
                      <a:endParaRPr lang="es-CO" sz="1100" b="1" i="0" u="none" strike="noStrike">
                        <a:solidFill>
                          <a:srgbClr val="000000"/>
                        </a:solidFill>
                        <a:effectLst/>
                        <a:latin typeface="Calibri" panose="020F0502020204030204"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fontAlgn="ctr"/>
                      <a:endParaRPr lang="es-CO" sz="1100" b="1" i="0" u="none" strike="noStrike">
                        <a:solidFill>
                          <a:srgbClr val="000000"/>
                        </a:solidFill>
                        <a:effectLst/>
                        <a:latin typeface="Calibri" panose="020F0502020204030204"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s-CO"/>
                    </a:p>
                  </a:txBody>
                  <a:tcPr/>
                </a:tc>
                <a:tc vMerge="1">
                  <a:txBody>
                    <a:bodyPr/>
                    <a:lstStyle/>
                    <a:p>
                      <a:endParaRPr lang="es-CO"/>
                    </a:p>
                  </a:txBody>
                  <a:tcPr/>
                </a:tc>
                <a:tc>
                  <a:txBody>
                    <a:bodyPr/>
                    <a:lstStyle/>
                    <a:p>
                      <a:pPr marL="0" algn="ctr" defTabSz="914400" rtl="0" eaLnBrk="1" fontAlgn="ctr" latinLnBrk="0" hangingPunct="1"/>
                      <a:r>
                        <a:rPr lang="es-CO" sz="1800" b="1" i="0" u="none" strike="noStrike" kern="1200">
                          <a:solidFill>
                            <a:srgbClr val="000000"/>
                          </a:solidFill>
                          <a:effectLst/>
                          <a:latin typeface="AlternateGotNo3D" panose="000000000000000000C5" pitchFamily="2" charset="0"/>
                          <a:ea typeface="+mn-ea"/>
                          <a:cs typeface="+mn-cs"/>
                        </a:rPr>
                        <a:t>FINANCIADO MINCIENCIAS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TOTAL FINANCIADO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6CBBA"/>
                    </a:solidFill>
                  </a:tcPr>
                </a:tc>
                <a:extLst>
                  <a:ext uri="{0D108BD9-81ED-4DB2-BD59-A6C34878D82A}">
                    <a16:rowId xmlns:a16="http://schemas.microsoft.com/office/drawing/2014/main" val="502354947"/>
                  </a:ext>
                </a:extLst>
              </a:tr>
              <a:tr h="1858075">
                <a:tc>
                  <a:txBody>
                    <a:bodyPr/>
                    <a:lstStyle/>
                    <a:p>
                      <a:pPr algn="l" fontAlgn="ctr"/>
                      <a:r>
                        <a:rPr lang="es-CO" sz="1800" b="0" i="0" u="none" strike="noStrike">
                          <a:solidFill>
                            <a:srgbClr val="000000"/>
                          </a:solidFill>
                          <a:effectLst/>
                          <a:latin typeface="AlternateGotNo3D" panose="000000000000000000C5" pitchFamily="2" charset="0"/>
                        </a:rPr>
                        <a:t>SALIDA DE CAMPO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s-ES" sz="1800" b="0" i="0" u="none" strike="noStrike">
                          <a:solidFill>
                            <a:srgbClr val="000000"/>
                          </a:solidFill>
                          <a:effectLst/>
                          <a:latin typeface="AlternateGotNo3D" panose="000000000000000000C5" pitchFamily="2" charset="0"/>
                        </a:rPr>
                        <a:t>REQUERIDA PARA CARACTERIZACIÓN DE NODOS Y LIMITACIONES O RESTRICCIONES AL DISEÑO</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ES" sz="1800" b="0" i="0" u="none" strike="noStrike">
                          <a:solidFill>
                            <a:srgbClr val="000000"/>
                          </a:solidFill>
                          <a:effectLst/>
                          <a:latin typeface="AlternateGotNo3D" panose="000000000000000000C5" pitchFamily="2" charset="0"/>
                        </a:rPr>
                        <a:t>5</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s-ES" sz="1800" b="0" i="0" u="none" strike="noStrike" baseline="0">
                          <a:solidFill>
                            <a:srgbClr val="000000"/>
                          </a:solidFill>
                          <a:effectLst/>
                          <a:latin typeface="AlternateGotNo3D" panose="000000000000000000C5" pitchFamily="2" charset="0"/>
                        </a:rPr>
                        <a:t> $ 10.000.000</a:t>
                      </a:r>
                      <a:endParaRPr lang="es-ES" sz="1800" b="0"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s-CO" sz="1800" b="0" i="0" u="none" strike="noStrike">
                          <a:solidFill>
                            <a:srgbClr val="000000"/>
                          </a:solidFill>
                          <a:effectLst/>
                          <a:latin typeface="AlternateGotNo3D" panose="000000000000000000C5" pitchFamily="2" charset="0"/>
                        </a:rPr>
                        <a:t> </a:t>
                      </a:r>
                      <a:r>
                        <a:rPr lang="es-ES" sz="1800" b="0" i="0" u="none" strike="noStrike" baseline="0">
                          <a:solidFill>
                            <a:srgbClr val="000000"/>
                          </a:solidFill>
                          <a:effectLst/>
                          <a:latin typeface="AlternateGotNo3D" panose="000000000000000000C5" pitchFamily="2" charset="0"/>
                        </a:rPr>
                        <a:t> </a:t>
                      </a:r>
                    </a:p>
                    <a:p>
                      <a:pPr marL="0" marR="0" indent="0" algn="l" defTabSz="914400" rtl="0" eaLnBrk="1" fontAlgn="ctr" latinLnBrk="0" hangingPunct="1">
                        <a:lnSpc>
                          <a:spcPct val="100000"/>
                        </a:lnSpc>
                        <a:spcBef>
                          <a:spcPts val="0"/>
                        </a:spcBef>
                        <a:spcAft>
                          <a:spcPts val="0"/>
                        </a:spcAft>
                        <a:buClrTx/>
                        <a:buSzTx/>
                        <a:buFontTx/>
                        <a:buNone/>
                        <a:tabLst/>
                        <a:defRPr/>
                      </a:pPr>
                      <a:r>
                        <a:rPr lang="es-ES" sz="1800" b="0" i="0" u="none" strike="noStrike" baseline="0">
                          <a:solidFill>
                            <a:srgbClr val="000000"/>
                          </a:solidFill>
                          <a:effectLst/>
                          <a:latin typeface="AlternateGotNo3D" panose="000000000000000000C5" pitchFamily="2" charset="0"/>
                        </a:rPr>
                        <a:t> $ 50.000.000</a:t>
                      </a:r>
                      <a:endParaRPr lang="es-ES" sz="1800" b="0" i="0" u="none" strike="noStrike">
                        <a:solidFill>
                          <a:srgbClr val="000000"/>
                        </a:solidFill>
                        <a:effectLst/>
                        <a:latin typeface="AlternateGotNo3D" panose="000000000000000000C5" pitchFamily="2" charset="0"/>
                      </a:endParaRPr>
                    </a:p>
                    <a:p>
                      <a:pPr algn="l" fontAlgn="ctr"/>
                      <a:endParaRPr lang="es-CO" sz="1800" b="0"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ES" sz="1800" b="0" i="0" u="none" strike="noStrike" baseline="0">
                          <a:solidFill>
                            <a:srgbClr val="000000"/>
                          </a:solidFill>
                          <a:effectLst/>
                          <a:latin typeface="AlternateGotNo3D" panose="000000000000000000C5" pitchFamily="2" charset="0"/>
                        </a:rPr>
                        <a:t> $ 50.000.000</a:t>
                      </a:r>
                      <a:endParaRPr lang="es-ES" sz="1800" b="0"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0153373"/>
                  </a:ext>
                </a:extLst>
              </a:tr>
              <a:tr h="493796">
                <a:tc gridSpan="2">
                  <a:txBody>
                    <a:bodyPr/>
                    <a:lstStyle/>
                    <a:p>
                      <a:pPr algn="ctr" fontAlgn="ctr"/>
                      <a:r>
                        <a:rPr lang="es-CO" sz="3200" b="1" i="0" u="none" strike="noStrike">
                          <a:solidFill>
                            <a:srgbClr val="000000"/>
                          </a:solidFill>
                          <a:effectLst/>
                          <a:latin typeface="AlternateGotNo3D" panose="000000000000000000C5" pitchFamily="2" charset="0"/>
                        </a:rPr>
                        <a:t>TOTAL</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s-CO"/>
                    </a:p>
                  </a:txBody>
                  <a:tcPr/>
                </a:tc>
                <a:tc>
                  <a:txBody>
                    <a:bodyPr/>
                    <a:lstStyle/>
                    <a:p>
                      <a:pPr algn="ctr" fontAlgn="ctr"/>
                      <a:endParaRPr lang="es-CO" sz="3200" b="1"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s-CO" sz="3200" b="1" i="0" u="none" strike="noStrike">
                        <a:solidFill>
                          <a:srgbClr val="000000"/>
                        </a:solidFill>
                        <a:effectLst/>
                        <a:latin typeface="AlternateGotNo3D" panose="000000000000000000C5" pitchFamily="2"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s-ES" sz="1800" b="0" i="0" u="none" strike="noStrike" baseline="0">
                          <a:solidFill>
                            <a:srgbClr val="000000"/>
                          </a:solidFill>
                          <a:effectLst/>
                          <a:latin typeface="AlternateGotNo3D" panose="000000000000000000C5" pitchFamily="2" charset="0"/>
                        </a:rPr>
                        <a:t>$ 50.000.000</a:t>
                      </a:r>
                      <a:endParaRPr lang="es-CO"/>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latinLnBrk="0" hangingPunct="1"/>
                      <a:r>
                        <a:rPr lang="es-ES" sz="1800" b="0" i="0" u="none" strike="noStrike" kern="1200" baseline="0">
                          <a:solidFill>
                            <a:srgbClr val="000000"/>
                          </a:solidFill>
                          <a:effectLst/>
                          <a:latin typeface="AlternateGotNo3D" panose="000000000000000000C5" pitchFamily="2" charset="0"/>
                          <a:ea typeface="+mn-ea"/>
                          <a:cs typeface="+mn-cs"/>
                        </a:rPr>
                        <a:t>$ 50.000.000</a:t>
                      </a:r>
                      <a:endParaRPr lang="es-CO" sz="1800" b="0" i="0" u="none" strike="noStrike" kern="1200" baseline="0">
                        <a:solidFill>
                          <a:srgbClr val="000000"/>
                        </a:solidFill>
                        <a:effectLst/>
                        <a:latin typeface="AlternateGotNo3D" panose="000000000000000000C5" pitchFamily="2" charset="0"/>
                        <a:ea typeface="+mn-ea"/>
                        <a:cs typeface="+mn-cs"/>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75988503"/>
                  </a:ext>
                </a:extLst>
              </a:tr>
            </a:tbl>
          </a:graphicData>
        </a:graphic>
      </p:graphicFrame>
    </p:spTree>
    <p:extLst>
      <p:ext uri="{BB962C8B-B14F-4D97-AF65-F5344CB8AC3E}">
        <p14:creationId xmlns:p14="http://schemas.microsoft.com/office/powerpoint/2010/main" val="1351698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69BFC08-CED4-9510-7784-E10F0240B1F2}"/>
              </a:ext>
            </a:extLst>
          </p:cNvPr>
          <p:cNvSpPr txBox="1">
            <a:spLocks/>
          </p:cNvSpPr>
          <p:nvPr/>
        </p:nvSpPr>
        <p:spPr>
          <a:xfrm>
            <a:off x="1004455" y="3939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1.1 </a:t>
            </a:r>
          </a:p>
        </p:txBody>
      </p:sp>
      <p:sp>
        <p:nvSpPr>
          <p:cNvPr id="6" name="Google Shape;968;p27">
            <a:extLst>
              <a:ext uri="{FF2B5EF4-FFF2-40B4-BE49-F238E27FC236}">
                <a16:creationId xmlns:a16="http://schemas.microsoft.com/office/drawing/2014/main" id="{E2B6501C-6493-758D-B49F-1A5FA53BFBD5}"/>
              </a:ext>
            </a:extLst>
          </p:cNvPr>
          <p:cNvSpPr txBox="1"/>
          <p:nvPr/>
        </p:nvSpPr>
        <p:spPr>
          <a:xfrm>
            <a:off x="1004455" y="1587570"/>
            <a:ext cx="9984111" cy="770430"/>
          </a:xfrm>
          <a:prstGeom prst="rect">
            <a:avLst/>
          </a:prstGeom>
          <a:noFill/>
          <a:ln w="28575">
            <a:solidFill>
              <a:srgbClr val="587B61"/>
            </a:solidFill>
          </a:ln>
        </p:spPr>
        <p:txBody>
          <a:bodyPr spcFirstLastPara="1" wrap="square" lIns="91425" tIns="91425" rIns="91425" bIns="91425" anchor="ctr" anchorCtr="0">
            <a:noAutofit/>
          </a:bodyPr>
          <a:lstStyle/>
          <a:p>
            <a:pPr marL="0" lvl="0" indent="0" rtl="0">
              <a:lnSpc>
                <a:spcPct val="100000"/>
              </a:lnSpc>
              <a:spcBef>
                <a:spcPts val="0"/>
              </a:spcBef>
              <a:spcAft>
                <a:spcPts val="0"/>
              </a:spcAft>
              <a:buClr>
                <a:schemeClr val="dk1"/>
              </a:buClr>
              <a:buSzPts val="1100"/>
              <a:buFont typeface="Arial"/>
              <a:buNone/>
            </a:pPr>
            <a:r>
              <a:rPr lang="es" sz="2000" spc="50">
                <a:latin typeface="Oswald" panose="02000503000000000000" pitchFamily="2" charset="0"/>
                <a:ea typeface="Dosis"/>
                <a:cs typeface="Dosis"/>
                <a:sym typeface="Dosis"/>
              </a:rPr>
              <a:t>Revisión del proceso de diseño y pruebas del prototipo funcional (Bote de reacción fluvial) en TRL 4 realizados en el 2020, con el fin de adaptarlo a la operación fluvial del río Atrato </a:t>
            </a:r>
            <a:endParaRPr sz="2000" spc="50">
              <a:latin typeface="Oswald" panose="02000503000000000000" pitchFamily="2" charset="0"/>
              <a:ea typeface="Dosis"/>
              <a:cs typeface="Dosis"/>
              <a:sym typeface="Dosis"/>
            </a:endParaRPr>
          </a:p>
        </p:txBody>
      </p:sp>
      <p:sp>
        <p:nvSpPr>
          <p:cNvPr id="3" name="CuadroTexto 2">
            <a:extLst>
              <a:ext uri="{FF2B5EF4-FFF2-40B4-BE49-F238E27FC236}">
                <a16:creationId xmlns:a16="http://schemas.microsoft.com/office/drawing/2014/main" id="{F7E4C3C5-56E8-635E-11ED-EB4AC6BB05CF}"/>
              </a:ext>
            </a:extLst>
          </p:cNvPr>
          <p:cNvSpPr txBox="1"/>
          <p:nvPr/>
        </p:nvSpPr>
        <p:spPr>
          <a:xfrm>
            <a:off x="1004455" y="2476676"/>
            <a:ext cx="2017041" cy="369332"/>
          </a:xfrm>
          <a:prstGeom prst="rect">
            <a:avLst/>
          </a:prstGeom>
          <a:noFill/>
        </p:spPr>
        <p:txBody>
          <a:bodyPr wrap="square">
            <a:spAutoFit/>
          </a:bodyPr>
          <a:lstStyle/>
          <a:p>
            <a:r>
              <a:rPr lang="es-ES" b="1" spc="180">
                <a:solidFill>
                  <a:srgbClr val="A1CC3A"/>
                </a:solidFill>
                <a:latin typeface="Oswald" panose="02000503000000000000" pitchFamily="2" charset="0"/>
              </a:rPr>
              <a:t>METODO</a:t>
            </a:r>
            <a:r>
              <a:rPr lang="es-ES" sz="1800" b="1" spc="180">
                <a:solidFill>
                  <a:srgbClr val="54785E"/>
                </a:solidFill>
                <a:latin typeface="Oswald" panose="02000503000000000000" pitchFamily="2" charset="0"/>
              </a:rPr>
              <a:t>LOGÍA</a:t>
            </a:r>
            <a:endParaRPr lang="es-CO">
              <a:latin typeface="Oswald" panose="02000503000000000000" pitchFamily="2" charset="0"/>
            </a:endParaRPr>
          </a:p>
        </p:txBody>
      </p:sp>
      <p:sp>
        <p:nvSpPr>
          <p:cNvPr id="9" name="Google Shape;968;p27">
            <a:extLst>
              <a:ext uri="{FF2B5EF4-FFF2-40B4-BE49-F238E27FC236}">
                <a16:creationId xmlns:a16="http://schemas.microsoft.com/office/drawing/2014/main" id="{81688C9C-1E95-B31F-12F1-88233713A413}"/>
              </a:ext>
            </a:extLst>
          </p:cNvPr>
          <p:cNvSpPr txBox="1"/>
          <p:nvPr/>
        </p:nvSpPr>
        <p:spPr>
          <a:xfrm>
            <a:off x="1004456" y="4447470"/>
            <a:ext cx="3832588" cy="770430"/>
          </a:xfrm>
          <a:prstGeom prst="rect">
            <a:avLst/>
          </a:prstGeom>
          <a:noFill/>
          <a:ln>
            <a:noFill/>
          </a:ln>
        </p:spPr>
        <p:txBody>
          <a:bodyPr spcFirstLastPara="1" wrap="square" lIns="91425" tIns="91425" rIns="91425" bIns="91425" anchor="ctr" anchorCtr="0">
            <a:noAutofit/>
          </a:bodyPr>
          <a:lstStyle/>
          <a:p>
            <a:pPr marL="0" lvl="0" indent="0" rtl="0">
              <a:lnSpc>
                <a:spcPct val="100000"/>
              </a:lnSpc>
              <a:spcBef>
                <a:spcPts val="0"/>
              </a:spcBef>
              <a:spcAft>
                <a:spcPts val="0"/>
              </a:spcAft>
              <a:buClr>
                <a:schemeClr val="dk1"/>
              </a:buClr>
              <a:buSzPts val="1100"/>
              <a:buFont typeface="Arial"/>
              <a:buNone/>
            </a:pPr>
            <a:r>
              <a:rPr lang="es" sz="1600" spc="50">
                <a:latin typeface="Oswald" panose="02000503000000000000" pitchFamily="2" charset="0"/>
                <a:ea typeface="Dosis"/>
                <a:cs typeface="Dosis"/>
                <a:sym typeface="Dosis"/>
              </a:rPr>
              <a:t>Revisión de:</a:t>
            </a:r>
          </a:p>
          <a:p>
            <a:pPr lvl="0" rtl="0">
              <a:lnSpc>
                <a:spcPct val="100000"/>
              </a:lnSpc>
              <a:spcBef>
                <a:spcPts val="0"/>
              </a:spcBef>
              <a:spcAft>
                <a:spcPts val="0"/>
              </a:spcAft>
              <a:buClr>
                <a:schemeClr val="dk1"/>
              </a:buClr>
              <a:buSzPts val="1100"/>
            </a:pPr>
            <a:r>
              <a:rPr lang="es" sz="1600" spc="50">
                <a:latin typeface="Oswald" panose="02000503000000000000" pitchFamily="2" charset="0"/>
                <a:ea typeface="Dosis"/>
                <a:cs typeface="Dosis"/>
                <a:sym typeface="Dosis"/>
              </a:rPr>
              <a:t>Requerimientos de diseño para el </a:t>
            </a:r>
          </a:p>
          <a:p>
            <a:pPr lvl="0" rtl="0">
              <a:lnSpc>
                <a:spcPct val="100000"/>
              </a:lnSpc>
              <a:spcBef>
                <a:spcPts val="0"/>
              </a:spcBef>
              <a:spcAft>
                <a:spcPts val="0"/>
              </a:spcAft>
              <a:buClr>
                <a:schemeClr val="dk1"/>
              </a:buClr>
              <a:buSzPts val="1100"/>
            </a:pPr>
            <a:r>
              <a:rPr lang="es" sz="1600" spc="50">
                <a:latin typeface="Oswald" panose="02000503000000000000" pitchFamily="2" charset="0"/>
                <a:ea typeface="Dosis"/>
                <a:cs typeface="Dosis"/>
                <a:sym typeface="Dosis"/>
              </a:rPr>
              <a:t>Bote de Reacción Fluvial – BRF</a:t>
            </a:r>
          </a:p>
          <a:p>
            <a:pPr lvl="0" rtl="0">
              <a:lnSpc>
                <a:spcPct val="100000"/>
              </a:lnSpc>
              <a:spcBef>
                <a:spcPts val="0"/>
              </a:spcBef>
              <a:spcAft>
                <a:spcPts val="0"/>
              </a:spcAft>
              <a:buClr>
                <a:schemeClr val="dk1"/>
              </a:buClr>
              <a:buSzPts val="1100"/>
            </a:pPr>
            <a:endParaRPr lang="es" sz="1600" spc="50">
              <a:latin typeface="Oswald" panose="02000503000000000000" pitchFamily="2" charset="0"/>
              <a:ea typeface="Dosis"/>
              <a:cs typeface="Dosis"/>
              <a:sym typeface="Dosis"/>
            </a:endParaRPr>
          </a:p>
          <a:p>
            <a:pPr lvl="0" rtl="0">
              <a:lnSpc>
                <a:spcPct val="100000"/>
              </a:lnSpc>
              <a:spcBef>
                <a:spcPts val="0"/>
              </a:spcBef>
              <a:spcAft>
                <a:spcPts val="0"/>
              </a:spcAft>
              <a:buClr>
                <a:schemeClr val="dk1"/>
              </a:buClr>
              <a:buSzPts val="1100"/>
            </a:pPr>
            <a:r>
              <a:rPr lang="es" sz="1600" spc="50">
                <a:latin typeface="Oswald" panose="02000503000000000000" pitchFamily="2" charset="0"/>
                <a:ea typeface="Dosis"/>
                <a:cs typeface="Dosis"/>
                <a:sym typeface="Dosis"/>
              </a:rPr>
              <a:t>2. Proceso de diseño: </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Sistema de propulsión</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Disposición de equipos</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Acomodación y acabados</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Planos emitidos</a:t>
            </a:r>
          </a:p>
          <a:p>
            <a:pPr marL="0" lvl="0" indent="0" rtl="0">
              <a:lnSpc>
                <a:spcPct val="100000"/>
              </a:lnSpc>
              <a:spcBef>
                <a:spcPts val="0"/>
              </a:spcBef>
              <a:spcAft>
                <a:spcPts val="0"/>
              </a:spcAft>
              <a:buClr>
                <a:schemeClr val="dk1"/>
              </a:buClr>
              <a:buSzPts val="1100"/>
              <a:buFont typeface="Arial"/>
              <a:buNone/>
            </a:pPr>
            <a:endParaRPr lang="es" sz="1600" spc="50">
              <a:latin typeface="Oswald" panose="02000503000000000000" pitchFamily="2" charset="0"/>
              <a:ea typeface="Dosis"/>
              <a:cs typeface="Dosis"/>
              <a:sym typeface="Dosis"/>
            </a:endParaRPr>
          </a:p>
          <a:p>
            <a:pPr marL="0" lvl="0" indent="0" rtl="0">
              <a:lnSpc>
                <a:spcPct val="100000"/>
              </a:lnSpc>
              <a:spcBef>
                <a:spcPts val="0"/>
              </a:spcBef>
              <a:spcAft>
                <a:spcPts val="0"/>
              </a:spcAft>
              <a:buClr>
                <a:schemeClr val="dk1"/>
              </a:buClr>
              <a:buSzPts val="1100"/>
              <a:buFont typeface="Arial"/>
              <a:buNone/>
            </a:pPr>
            <a:r>
              <a:rPr lang="es" sz="1600" spc="50">
                <a:latin typeface="Oswald" panose="02000503000000000000" pitchFamily="2" charset="0"/>
                <a:ea typeface="Dosis"/>
                <a:cs typeface="Dosis"/>
                <a:sym typeface="Dosis"/>
              </a:rPr>
              <a:t>3. Realización de pruebas en el prototipo:</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Prueba de velocidad</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Prueba de racio de giro</a:t>
            </a:r>
          </a:p>
          <a:p>
            <a:pPr marL="285750" lvl="0" indent="-285750" rtl="0">
              <a:lnSpc>
                <a:spcPct val="100000"/>
              </a:lnSpc>
              <a:spcBef>
                <a:spcPts val="0"/>
              </a:spcBef>
              <a:spcAft>
                <a:spcPts val="0"/>
              </a:spcAft>
              <a:buClr>
                <a:schemeClr val="dk1"/>
              </a:buClr>
              <a:buSzPts val="1100"/>
              <a:buFont typeface="Arial" panose="020B0604020202020204" pitchFamily="34" charset="0"/>
              <a:buChar char="•"/>
            </a:pPr>
            <a:r>
              <a:rPr lang="es" sz="1600" spc="50">
                <a:latin typeface="Oswald" panose="02000503000000000000" pitchFamily="2" charset="0"/>
                <a:ea typeface="Dosis"/>
                <a:cs typeface="Dosis"/>
                <a:sym typeface="Dosis"/>
              </a:rPr>
              <a:t>Prueba de maniobrabilidad en ZigZag</a:t>
            </a:r>
          </a:p>
          <a:p>
            <a:pPr marL="0" lvl="0" indent="0" rtl="0">
              <a:lnSpc>
                <a:spcPct val="100000"/>
              </a:lnSpc>
              <a:spcBef>
                <a:spcPts val="0"/>
              </a:spcBef>
              <a:spcAft>
                <a:spcPts val="0"/>
              </a:spcAft>
              <a:buClr>
                <a:schemeClr val="dk1"/>
              </a:buClr>
              <a:buSzPts val="1100"/>
              <a:buFont typeface="Arial"/>
              <a:buNone/>
            </a:pPr>
            <a:endParaRPr lang="es" sz="1600" spc="50">
              <a:latin typeface="Oswald" panose="02000503000000000000" pitchFamily="2" charset="0"/>
              <a:ea typeface="Dosis"/>
              <a:cs typeface="Dosis"/>
              <a:sym typeface="Dosis"/>
            </a:endParaRPr>
          </a:p>
          <a:p>
            <a:pPr marL="0" lvl="0" indent="0" rtl="0">
              <a:lnSpc>
                <a:spcPct val="100000"/>
              </a:lnSpc>
              <a:spcBef>
                <a:spcPts val="0"/>
              </a:spcBef>
              <a:spcAft>
                <a:spcPts val="0"/>
              </a:spcAft>
              <a:buClr>
                <a:schemeClr val="dk1"/>
              </a:buClr>
              <a:buSzPts val="1100"/>
              <a:buFont typeface="Arial"/>
              <a:buNone/>
            </a:pPr>
            <a:endParaRPr sz="1600" spc="50">
              <a:latin typeface="Oswald" panose="02000503000000000000" pitchFamily="2" charset="0"/>
              <a:ea typeface="Dosis"/>
              <a:cs typeface="Dosis"/>
              <a:sym typeface="Dosis"/>
            </a:endParaRPr>
          </a:p>
        </p:txBody>
      </p:sp>
      <p:sp>
        <p:nvSpPr>
          <p:cNvPr id="10" name="CuadroTexto 9">
            <a:extLst>
              <a:ext uri="{FF2B5EF4-FFF2-40B4-BE49-F238E27FC236}">
                <a16:creationId xmlns:a16="http://schemas.microsoft.com/office/drawing/2014/main" id="{B447D785-1B98-E4DB-1168-3549113A2253}"/>
              </a:ext>
            </a:extLst>
          </p:cNvPr>
          <p:cNvSpPr txBox="1"/>
          <p:nvPr/>
        </p:nvSpPr>
        <p:spPr>
          <a:xfrm>
            <a:off x="6262255" y="2476676"/>
            <a:ext cx="1755310" cy="369332"/>
          </a:xfrm>
          <a:prstGeom prst="rect">
            <a:avLst/>
          </a:prstGeom>
          <a:noFill/>
        </p:spPr>
        <p:txBody>
          <a:bodyPr wrap="square">
            <a:spAutoFit/>
          </a:bodyPr>
          <a:lstStyle/>
          <a:p>
            <a:r>
              <a:rPr lang="es-ES" b="1" spc="180">
                <a:solidFill>
                  <a:srgbClr val="A1CC3A"/>
                </a:solidFill>
                <a:latin typeface="Oswald" panose="02000503000000000000" pitchFamily="2" charset="0"/>
              </a:rPr>
              <a:t>RESUL</a:t>
            </a:r>
            <a:r>
              <a:rPr lang="es-ES" sz="1800" b="1" spc="180">
                <a:solidFill>
                  <a:srgbClr val="54785E"/>
                </a:solidFill>
                <a:latin typeface="Oswald" panose="02000503000000000000" pitchFamily="2" charset="0"/>
              </a:rPr>
              <a:t>TADOS</a:t>
            </a:r>
            <a:endParaRPr lang="es-CO">
              <a:latin typeface="Oswald" panose="02000503000000000000" pitchFamily="2" charset="0"/>
            </a:endParaRPr>
          </a:p>
        </p:txBody>
      </p:sp>
      <p:pic>
        <p:nvPicPr>
          <p:cNvPr id="12" name="Imagen 11">
            <a:extLst>
              <a:ext uri="{FF2B5EF4-FFF2-40B4-BE49-F238E27FC236}">
                <a16:creationId xmlns:a16="http://schemas.microsoft.com/office/drawing/2014/main" id="{E63AE2D4-8986-4F62-6453-A3AB44A61C1B}"/>
              </a:ext>
            </a:extLst>
          </p:cNvPr>
          <p:cNvPicPr>
            <a:picLocks noChangeAspect="1"/>
          </p:cNvPicPr>
          <p:nvPr/>
        </p:nvPicPr>
        <p:blipFill>
          <a:blip r:embed="rId2">
            <a:clrChange>
              <a:clrFrom>
                <a:srgbClr val="FFEFC1"/>
              </a:clrFrom>
              <a:clrTo>
                <a:srgbClr val="FFEFC1">
                  <a:alpha val="0"/>
                </a:srgbClr>
              </a:clrTo>
            </a:clrChange>
          </a:blip>
          <a:stretch>
            <a:fillRect/>
          </a:stretch>
        </p:blipFill>
        <p:spPr>
          <a:xfrm>
            <a:off x="6193291" y="3400501"/>
            <a:ext cx="4795275" cy="2913796"/>
          </a:xfrm>
          <a:prstGeom prst="rect">
            <a:avLst/>
          </a:prstGeom>
        </p:spPr>
      </p:pic>
    </p:spTree>
    <p:extLst>
      <p:ext uri="{BB962C8B-B14F-4D97-AF65-F5344CB8AC3E}">
        <p14:creationId xmlns:p14="http://schemas.microsoft.com/office/powerpoint/2010/main" val="6708962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365125"/>
            <a:ext cx="10515600" cy="1325563"/>
          </a:xfrm>
        </p:spPr>
        <p:txBody>
          <a:bodyPr>
            <a:normAutofit/>
          </a:bodyPr>
          <a:lstStyle/>
          <a:p>
            <a:r>
              <a:rPr lang="es-ES" sz="4000" b="1" spc="180">
                <a:solidFill>
                  <a:srgbClr val="A1CC3A"/>
                </a:solidFill>
                <a:latin typeface="Oswald" panose="02000503000000000000" pitchFamily="2" charset="0"/>
              </a:rPr>
              <a:t>PRESU</a:t>
            </a:r>
            <a:r>
              <a:rPr lang="es-ES" sz="4000" b="1" spc="180">
                <a:solidFill>
                  <a:srgbClr val="54785E"/>
                </a:solidFill>
                <a:latin typeface="Oswald" panose="02000503000000000000" pitchFamily="2" charset="0"/>
              </a:rPr>
              <a:t>PUESTO </a:t>
            </a:r>
            <a:r>
              <a:rPr lang="es-ES" sz="2400" b="1" spc="180">
                <a:solidFill>
                  <a:srgbClr val="54785E"/>
                </a:solidFill>
                <a:latin typeface="Oswald" panose="02000503000000000000" pitchFamily="2" charset="0"/>
              </a:rPr>
              <a:t>Servicios técnicos y tecnológicos</a:t>
            </a:r>
            <a:endParaRPr lang="es-CO" sz="2400">
              <a:solidFill>
                <a:srgbClr val="54785E"/>
              </a:solidFill>
              <a:latin typeface="Oswald" panose="02000503000000000000" pitchFamily="2" charset="0"/>
            </a:endParaRPr>
          </a:p>
        </p:txBody>
      </p:sp>
      <p:graphicFrame>
        <p:nvGraphicFramePr>
          <p:cNvPr id="3" name="Tabla 2">
            <a:extLst>
              <a:ext uri="{FF2B5EF4-FFF2-40B4-BE49-F238E27FC236}">
                <a16:creationId xmlns:a16="http://schemas.microsoft.com/office/drawing/2014/main" id="{94FD97A8-310D-D912-3FA4-02089BD569E4}"/>
              </a:ext>
            </a:extLst>
          </p:cNvPr>
          <p:cNvGraphicFramePr>
            <a:graphicFrameLocks noGrp="1"/>
          </p:cNvGraphicFramePr>
          <p:nvPr>
            <p:extLst>
              <p:ext uri="{D42A27DB-BD31-4B8C-83A1-F6EECF244321}">
                <p14:modId xmlns:p14="http://schemas.microsoft.com/office/powerpoint/2010/main" val="2884099225"/>
              </p:ext>
            </p:extLst>
          </p:nvPr>
        </p:nvGraphicFramePr>
        <p:xfrm>
          <a:off x="1612024" y="2090668"/>
          <a:ext cx="8967951" cy="3897259"/>
        </p:xfrm>
        <a:graphic>
          <a:graphicData uri="http://schemas.openxmlformats.org/drawingml/2006/table">
            <a:tbl>
              <a:tblPr/>
              <a:tblGrid>
                <a:gridCol w="3804585">
                  <a:extLst>
                    <a:ext uri="{9D8B030D-6E8A-4147-A177-3AD203B41FA5}">
                      <a16:colId xmlns:a16="http://schemas.microsoft.com/office/drawing/2014/main" val="384046188"/>
                    </a:ext>
                  </a:extLst>
                </a:gridCol>
                <a:gridCol w="2581683">
                  <a:extLst>
                    <a:ext uri="{9D8B030D-6E8A-4147-A177-3AD203B41FA5}">
                      <a16:colId xmlns:a16="http://schemas.microsoft.com/office/drawing/2014/main" val="3549967127"/>
                    </a:ext>
                  </a:extLst>
                </a:gridCol>
                <a:gridCol w="2581683">
                  <a:extLst>
                    <a:ext uri="{9D8B030D-6E8A-4147-A177-3AD203B41FA5}">
                      <a16:colId xmlns:a16="http://schemas.microsoft.com/office/drawing/2014/main" val="2966142051"/>
                    </a:ext>
                  </a:extLst>
                </a:gridCol>
              </a:tblGrid>
              <a:tr h="562675">
                <a:tc>
                  <a:txBody>
                    <a:bodyPr/>
                    <a:lstStyle/>
                    <a:p>
                      <a:pPr algn="ctr" fontAlgn="ctr"/>
                      <a:r>
                        <a:rPr lang="es-CO" sz="1800" b="0" i="0" u="none" strike="noStrike">
                          <a:solidFill>
                            <a:srgbClr val="000000"/>
                          </a:solidFill>
                          <a:effectLst/>
                          <a:latin typeface="AlternateGotNo3D" panose="000000000000000000C5" pitchFamily="2" charset="0"/>
                        </a:rPr>
                        <a:t> </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tc gridSpan="2">
                  <a:txBody>
                    <a:bodyPr/>
                    <a:lstStyle/>
                    <a:p>
                      <a:pPr algn="ctr" fontAlgn="ctr"/>
                      <a:r>
                        <a:rPr lang="es-CO" sz="1800" b="1" i="0" u="none" strike="noStrike">
                          <a:solidFill>
                            <a:srgbClr val="000000"/>
                          </a:solidFill>
                          <a:effectLst/>
                          <a:latin typeface="AlternateGotNo3D" panose="000000000000000000C5" pitchFamily="2" charset="0"/>
                        </a:rPr>
                        <a:t>UNAL</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hMerge="1">
                  <a:txBody>
                    <a:bodyPr/>
                    <a:lstStyle/>
                    <a:p>
                      <a:pPr algn="ctr" fontAlgn="ctr"/>
                      <a:endParaRPr lang="es-CO" sz="1800" b="1" i="0" u="none" strike="noStrike">
                        <a:solidFill>
                          <a:srgbClr val="000000"/>
                        </a:solidFill>
                        <a:effectLst/>
                        <a:latin typeface="AlternateGotNo3D" panose="000000000000000000C5"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3423074324"/>
                  </a:ext>
                </a:extLst>
              </a:tr>
              <a:tr h="1628794">
                <a:tc>
                  <a:txBody>
                    <a:bodyPr/>
                    <a:lstStyle/>
                    <a:p>
                      <a:pPr algn="ctr" fontAlgn="ctr"/>
                      <a:r>
                        <a:rPr lang="es-CO" sz="1800" b="1" i="0" u="none" strike="noStrike">
                          <a:solidFill>
                            <a:srgbClr val="000000"/>
                          </a:solidFill>
                          <a:effectLst/>
                          <a:latin typeface="AlternateGotNo3D" panose="000000000000000000C5" pitchFamily="2" charset="0"/>
                        </a:rPr>
                        <a:t>DESCRIPCIÓN</a:t>
                      </a:r>
                    </a:p>
                  </a:txBody>
                  <a:tcPr marL="0" marR="0" marT="0"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1800" b="1" i="0" u="none" strike="noStrike">
                          <a:solidFill>
                            <a:srgbClr val="000000"/>
                          </a:solidFill>
                          <a:effectLst/>
                          <a:latin typeface="AlternateGotNo3D" panose="000000000000000000C5" pitchFamily="2" charset="0"/>
                        </a:rPr>
                        <a:t>FINANCIADO MINCIENCIAS</a:t>
                      </a:r>
                    </a:p>
                  </a:txBody>
                  <a:tcPr marL="0" marR="0" marT="0"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endParaRPr lang="es-CO" sz="1800" b="1" i="0" u="none" strike="noStrike" kern="1200">
                        <a:solidFill>
                          <a:srgbClr val="000000"/>
                        </a:solidFill>
                        <a:effectLst/>
                        <a:latin typeface="AlternateGotNo3D" panose="000000000000000000C5" pitchFamily="2" charset="0"/>
                        <a:ea typeface="+mn-ea"/>
                        <a:cs typeface="+mn-cs"/>
                      </a:endParaRPr>
                    </a:p>
                    <a:p>
                      <a:pPr marL="0" marR="0" lvl="0" indent="0" algn="ctr" defTabSz="914400" rtl="0" eaLnBrk="1" fontAlgn="ctr" latinLnBrk="0" hangingPunct="1">
                        <a:lnSpc>
                          <a:spcPct val="100000"/>
                        </a:lnSpc>
                        <a:spcBef>
                          <a:spcPts val="0"/>
                        </a:spcBef>
                        <a:spcAft>
                          <a:spcPts val="0"/>
                        </a:spcAft>
                        <a:buClrTx/>
                        <a:buSzTx/>
                        <a:buFontTx/>
                        <a:buNone/>
                        <a:tabLst/>
                        <a:defRPr/>
                      </a:pPr>
                      <a:endParaRPr lang="es-CO" sz="1800" b="1" i="0" u="none" strike="noStrike" kern="1200">
                        <a:solidFill>
                          <a:srgbClr val="000000"/>
                        </a:solidFill>
                        <a:effectLst/>
                        <a:latin typeface="AlternateGotNo3D" panose="000000000000000000C5" pitchFamily="2" charset="0"/>
                        <a:ea typeface="+mn-ea"/>
                        <a:cs typeface="+mn-cs"/>
                      </a:endParaRPr>
                    </a:p>
                    <a:p>
                      <a:pPr marL="0" marR="0" lvl="0" indent="0" algn="ctr" defTabSz="914400" rtl="0" eaLnBrk="1" fontAlgn="ctr" latinLnBrk="0" hangingPunct="1">
                        <a:lnSpc>
                          <a:spcPct val="100000"/>
                        </a:lnSpc>
                        <a:spcBef>
                          <a:spcPts val="0"/>
                        </a:spcBef>
                        <a:spcAft>
                          <a:spcPts val="0"/>
                        </a:spcAft>
                        <a:buClrTx/>
                        <a:buSzTx/>
                        <a:buFontTx/>
                        <a:buNone/>
                        <a:tabLst/>
                        <a:defRPr/>
                      </a:pPr>
                      <a:r>
                        <a:rPr lang="es-CO" sz="1800" b="1" i="0" u="none" strike="noStrike" kern="1200">
                          <a:solidFill>
                            <a:srgbClr val="000000"/>
                          </a:solidFill>
                          <a:effectLst/>
                          <a:latin typeface="AlternateGotNo3D" panose="000000000000000000C5" pitchFamily="2" charset="0"/>
                          <a:ea typeface="+mn-ea"/>
                          <a:cs typeface="+mn-cs"/>
                        </a:rPr>
                        <a:t>TOTAL FINANCIADO</a:t>
                      </a:r>
                    </a:p>
                    <a:p>
                      <a:endParaRPr lang="es-CO"/>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4189619271"/>
                  </a:ext>
                </a:extLst>
              </a:tr>
              <a:tr h="852895">
                <a:tc>
                  <a:txBody>
                    <a:bodyPr/>
                    <a:lstStyle/>
                    <a:p>
                      <a:pPr algn="ctr" fontAlgn="ctr"/>
                      <a:r>
                        <a:rPr lang="es-CO" sz="1800" b="0" i="0" u="none" strike="noStrike">
                          <a:solidFill>
                            <a:srgbClr val="000000"/>
                          </a:solidFill>
                          <a:effectLst/>
                          <a:latin typeface="AlternateGotNo3D" panose="000000000000000000C5" pitchFamily="2" charset="0"/>
                        </a:rPr>
                        <a:t>Servicio de laboratorio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7857086"/>
                  </a:ext>
                </a:extLst>
              </a:tr>
              <a:tr h="852895">
                <a:tc>
                  <a:txBody>
                    <a:bodyPr/>
                    <a:lstStyle/>
                    <a:p>
                      <a:pPr algn="ctr" fontAlgn="ctr"/>
                      <a:r>
                        <a:rPr lang="es-CO" sz="32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CO" sz="1800" b="0" i="0" u="none" strike="noStrike">
                          <a:solidFill>
                            <a:srgbClr val="000000"/>
                          </a:solidFill>
                          <a:effectLst/>
                          <a:latin typeface="AlternateGotNo3D" panose="000000000000000000C5" pitchFamily="2" charset="0"/>
                        </a:rPr>
                        <a:t> $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1800" b="0" i="0" u="none" strike="noStrike">
                          <a:solidFill>
                            <a:srgbClr val="000000"/>
                          </a:solidFill>
                          <a:effectLst/>
                          <a:latin typeface="AlternateGotNo3D" panose="000000000000000000C5" pitchFamily="2" charset="0"/>
                        </a:rPr>
                        <a:t> $       3.500.000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7360708"/>
                  </a:ext>
                </a:extLst>
              </a:tr>
            </a:tbl>
          </a:graphicData>
        </a:graphic>
      </p:graphicFrame>
    </p:spTree>
    <p:extLst>
      <p:ext uri="{BB962C8B-B14F-4D97-AF65-F5344CB8AC3E}">
        <p14:creationId xmlns:p14="http://schemas.microsoft.com/office/powerpoint/2010/main" val="40622305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1018954" y="418133"/>
            <a:ext cx="10515600" cy="1325563"/>
          </a:xfrm>
        </p:spPr>
        <p:txBody>
          <a:bodyPr/>
          <a:lstStyle/>
          <a:p>
            <a:r>
              <a:rPr lang="es-ES" b="1" spc="180">
                <a:solidFill>
                  <a:srgbClr val="A1CC3A"/>
                </a:solidFill>
                <a:latin typeface="Oswald" panose="02000503000000000000" pitchFamily="2" charset="0"/>
              </a:rPr>
              <a:t>PRESU</a:t>
            </a:r>
            <a:r>
              <a:rPr lang="es-ES" b="1" spc="180">
                <a:solidFill>
                  <a:srgbClr val="54785E"/>
                </a:solidFill>
                <a:latin typeface="Oswald" panose="02000503000000000000" pitchFamily="2" charset="0"/>
              </a:rPr>
              <a:t>PUESTO </a:t>
            </a:r>
            <a:r>
              <a:rPr lang="es-ES" sz="2800" b="1" spc="180">
                <a:solidFill>
                  <a:srgbClr val="54785E"/>
                </a:solidFill>
                <a:latin typeface="Oswald" panose="02000503000000000000" pitchFamily="2" charset="0"/>
              </a:rPr>
              <a:t>Software especializado</a:t>
            </a:r>
            <a:endParaRPr lang="es-CO" sz="2800">
              <a:solidFill>
                <a:srgbClr val="54785E"/>
              </a:solidFill>
              <a:latin typeface="Oswald" panose="02000503000000000000" pitchFamily="2" charset="0"/>
            </a:endParaRPr>
          </a:p>
        </p:txBody>
      </p:sp>
      <p:graphicFrame>
        <p:nvGraphicFramePr>
          <p:cNvPr id="5" name="Tabla 4"/>
          <p:cNvGraphicFramePr>
            <a:graphicFrameLocks noGrp="1"/>
          </p:cNvGraphicFramePr>
          <p:nvPr>
            <p:extLst>
              <p:ext uri="{D42A27DB-BD31-4B8C-83A1-F6EECF244321}">
                <p14:modId xmlns:p14="http://schemas.microsoft.com/office/powerpoint/2010/main" val="1665764780"/>
              </p:ext>
            </p:extLst>
          </p:nvPr>
        </p:nvGraphicFramePr>
        <p:xfrm>
          <a:off x="471056" y="2623127"/>
          <a:ext cx="11720944" cy="2242003"/>
        </p:xfrm>
        <a:graphic>
          <a:graphicData uri="http://schemas.openxmlformats.org/drawingml/2006/table">
            <a:tbl>
              <a:tblPr/>
              <a:tblGrid>
                <a:gridCol w="2868492">
                  <a:extLst>
                    <a:ext uri="{9D8B030D-6E8A-4147-A177-3AD203B41FA5}">
                      <a16:colId xmlns:a16="http://schemas.microsoft.com/office/drawing/2014/main" val="1865563719"/>
                    </a:ext>
                  </a:extLst>
                </a:gridCol>
                <a:gridCol w="2888974">
                  <a:extLst>
                    <a:ext uri="{9D8B030D-6E8A-4147-A177-3AD203B41FA5}">
                      <a16:colId xmlns:a16="http://schemas.microsoft.com/office/drawing/2014/main" val="1789792947"/>
                    </a:ext>
                  </a:extLst>
                </a:gridCol>
                <a:gridCol w="1166191">
                  <a:extLst>
                    <a:ext uri="{9D8B030D-6E8A-4147-A177-3AD203B41FA5}">
                      <a16:colId xmlns:a16="http://schemas.microsoft.com/office/drawing/2014/main" val="541672546"/>
                    </a:ext>
                  </a:extLst>
                </a:gridCol>
                <a:gridCol w="2478157">
                  <a:extLst>
                    <a:ext uri="{9D8B030D-6E8A-4147-A177-3AD203B41FA5}">
                      <a16:colId xmlns:a16="http://schemas.microsoft.com/office/drawing/2014/main" val="1412323251"/>
                    </a:ext>
                  </a:extLst>
                </a:gridCol>
                <a:gridCol w="2319130">
                  <a:extLst>
                    <a:ext uri="{9D8B030D-6E8A-4147-A177-3AD203B41FA5}">
                      <a16:colId xmlns:a16="http://schemas.microsoft.com/office/drawing/2014/main" val="4121516162"/>
                    </a:ext>
                  </a:extLst>
                </a:gridCol>
              </a:tblGrid>
              <a:tr h="639747">
                <a:tc>
                  <a:txBody>
                    <a:bodyPr/>
                    <a:lstStyle/>
                    <a:p>
                      <a:pPr algn="ctr" fontAlgn="ctr"/>
                      <a:r>
                        <a:rPr lang="es-CO" sz="2000" b="1" i="0" u="none" strike="noStrike">
                          <a:solidFill>
                            <a:srgbClr val="000000"/>
                          </a:solidFill>
                          <a:effectLst/>
                          <a:latin typeface="AlternateGotNo3D" panose="000000000000000000C5" pitchFamily="2" charset="0"/>
                        </a:rPr>
                        <a:t>SOFTWARE ESPECIALIZADO UdeC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2000" b="1" i="0" u="none" strike="noStrike">
                          <a:solidFill>
                            <a:srgbClr val="000000"/>
                          </a:solidFill>
                          <a:effectLst/>
                          <a:latin typeface="AlternateGotNo3D" panose="000000000000000000C5" pitchFamily="2" charset="0"/>
                        </a:rPr>
                        <a:t>JUSTIFICACIÓN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ctr" fontAlgn="ctr"/>
                      <a:r>
                        <a:rPr lang="es-CO" sz="2000" b="1" i="0" u="none" strike="noStrike">
                          <a:solidFill>
                            <a:srgbClr val="000000"/>
                          </a:solidFill>
                          <a:effectLst/>
                          <a:latin typeface="AlternateGotNo3D" panose="000000000000000000C5" pitchFamily="2" charset="0"/>
                        </a:rPr>
                        <a:t>CANTIDAD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l" fontAlgn="ctr"/>
                      <a:r>
                        <a:rPr lang="es-CO" sz="2000" b="1" i="0" u="none" strike="noStrike">
                          <a:solidFill>
                            <a:srgbClr val="000000"/>
                          </a:solidFill>
                          <a:effectLst/>
                          <a:latin typeface="AlternateGotNo3D" panose="000000000000000000C5" pitchFamily="2" charset="0"/>
                        </a:rPr>
                        <a:t>TOTAL FINANCIADO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tc>
                  <a:txBody>
                    <a:bodyPr/>
                    <a:lstStyle/>
                    <a:p>
                      <a:pPr algn="l" fontAlgn="ctr"/>
                      <a:r>
                        <a:rPr lang="es-CO" sz="2000" b="1" i="0" u="none" strike="noStrike">
                          <a:solidFill>
                            <a:srgbClr val="000000"/>
                          </a:solidFill>
                          <a:effectLst/>
                          <a:latin typeface="AlternateGotNo3D" panose="000000000000000000C5" pitchFamily="2" charset="0"/>
                        </a:rPr>
                        <a:t>TOTAL PROYECTO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CBBA"/>
                    </a:solidFill>
                  </a:tcPr>
                </a:tc>
                <a:extLst>
                  <a:ext uri="{0D108BD9-81ED-4DB2-BD59-A6C34878D82A}">
                    <a16:rowId xmlns:a16="http://schemas.microsoft.com/office/drawing/2014/main" val="2580889633"/>
                  </a:ext>
                </a:extLst>
              </a:tr>
              <a:tr h="959621">
                <a:tc>
                  <a:txBody>
                    <a:bodyPr/>
                    <a:lstStyle/>
                    <a:p>
                      <a:pPr algn="l" fontAlgn="ctr"/>
                      <a:r>
                        <a:rPr lang="es-CO" sz="2000" b="0" i="0" u="none" strike="noStrike" err="1">
                          <a:solidFill>
                            <a:srgbClr val="000000"/>
                          </a:solidFill>
                          <a:effectLst/>
                          <a:latin typeface="AlternateGotNo3D" panose="000000000000000000C5" pitchFamily="2" charset="0"/>
                        </a:rPr>
                        <a:t>SimaPro</a:t>
                      </a:r>
                      <a:r>
                        <a:rPr lang="es-CO" sz="2000" b="0" i="0" u="none" strike="noStrike">
                          <a:solidFill>
                            <a:srgbClr val="000000"/>
                          </a:solidFill>
                          <a:effectLst/>
                          <a:latin typeface="AlternateGotNo3D" panose="000000000000000000C5"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s-ES" sz="2000" b="0" i="0" u="none" strike="noStrike">
                          <a:solidFill>
                            <a:srgbClr val="000000"/>
                          </a:solidFill>
                          <a:effectLst/>
                          <a:latin typeface="AlternateGotNo3D" panose="000000000000000000C5" pitchFamily="2" charset="0"/>
                        </a:rPr>
                        <a:t>Requerido para realización de análisis de ciclo de vida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CO" sz="2000" b="0" i="0" u="none" strike="noStrike">
                          <a:solidFill>
                            <a:srgbClr val="000000"/>
                          </a:solidFill>
                          <a:effectLst/>
                          <a:latin typeface="AlternateGotNo3D" panose="000000000000000000C5" pitchFamily="2" charset="0"/>
                        </a:rPr>
                        <a:t>                      1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CO" sz="2000" b="0" i="0" u="none" strike="noStrike">
                          <a:solidFill>
                            <a:srgbClr val="000000"/>
                          </a:solidFill>
                          <a:effectLst/>
                          <a:latin typeface="AlternateGotNo3D" panose="000000000000000000C5" pitchFamily="2" charset="0"/>
                        </a:rPr>
                        <a:t> $           28.000.000,000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2000" b="0" i="0" u="none" strike="noStrike">
                          <a:solidFill>
                            <a:srgbClr val="000000"/>
                          </a:solidFill>
                          <a:effectLst/>
                          <a:latin typeface="AlternateGotNo3D" panose="000000000000000000C5" pitchFamily="2" charset="0"/>
                        </a:rPr>
                        <a:t> $             28.000.000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4576691"/>
                  </a:ext>
                </a:extLst>
              </a:tr>
              <a:tr h="642635">
                <a:tc gridSpan="3">
                  <a:txBody>
                    <a:bodyPr/>
                    <a:lstStyle/>
                    <a:p>
                      <a:pPr algn="ctr" fontAlgn="ctr"/>
                      <a:r>
                        <a:rPr lang="es-CO" sz="3200" b="1" i="0" u="none" strike="noStrike">
                          <a:solidFill>
                            <a:srgbClr val="000000"/>
                          </a:solidFill>
                          <a:effectLst/>
                          <a:latin typeface="AlternateGotNo3D" panose="000000000000000000C5" pitchFamily="2" charset="0"/>
                        </a:rPr>
                        <a:t>TOTAL</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s-CO"/>
                    </a:p>
                  </a:txBody>
                  <a:tcPr/>
                </a:tc>
                <a:tc hMerge="1">
                  <a:txBody>
                    <a:bodyPr/>
                    <a:lstStyle/>
                    <a:p>
                      <a:endParaRPr lang="es-CO"/>
                    </a:p>
                  </a:txBody>
                  <a:tcPr/>
                </a:tc>
                <a:tc>
                  <a:txBody>
                    <a:bodyPr/>
                    <a:lstStyle/>
                    <a:p>
                      <a:pPr algn="l" fontAlgn="b"/>
                      <a:r>
                        <a:rPr lang="es-CO" sz="2000" b="0" i="0" u="none" strike="noStrike">
                          <a:solidFill>
                            <a:srgbClr val="000000"/>
                          </a:solidFill>
                          <a:effectLst/>
                          <a:latin typeface="AlternateGotNo3D" panose="000000000000000000C5" pitchFamily="2" charset="0"/>
                        </a:rPr>
                        <a:t> $           28.000.000,000 </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CO" sz="2000" b="0" i="0" u="none" strike="noStrike">
                          <a:solidFill>
                            <a:srgbClr val="000000"/>
                          </a:solidFill>
                          <a:effectLst/>
                          <a:latin typeface="AlternateGotNo3D" panose="000000000000000000C5" pitchFamily="2" charset="0"/>
                        </a:rPr>
                        <a:t> $             28.000.000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31722573"/>
                  </a:ext>
                </a:extLst>
              </a:tr>
            </a:tbl>
          </a:graphicData>
        </a:graphic>
      </p:graphicFrame>
    </p:spTree>
    <p:extLst>
      <p:ext uri="{BB962C8B-B14F-4D97-AF65-F5344CB8AC3E}">
        <p14:creationId xmlns:p14="http://schemas.microsoft.com/office/powerpoint/2010/main" val="19277114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87EB917D-D1F2-13BD-51F1-9716B52D017A}"/>
              </a:ext>
            </a:extLst>
          </p:cNvPr>
          <p:cNvSpPr txBox="1"/>
          <p:nvPr/>
        </p:nvSpPr>
        <p:spPr>
          <a:xfrm>
            <a:off x="520908" y="1674093"/>
            <a:ext cx="11963192" cy="2308324"/>
          </a:xfrm>
          <a:prstGeom prst="rect">
            <a:avLst/>
          </a:prstGeom>
          <a:noFill/>
        </p:spPr>
        <p:txBody>
          <a:bodyPr wrap="square" rtlCol="0">
            <a:spAutoFit/>
          </a:bodyPr>
          <a:lstStyle/>
          <a:p>
            <a:pPr marL="342900" indent="-342900">
              <a:buFont typeface="Arial" panose="020B0604020202020204" pitchFamily="34" charset="0"/>
              <a:buChar char="•"/>
            </a:pPr>
            <a:r>
              <a:rPr lang="es-CO" sz="2400">
                <a:latin typeface="Oswald" panose="02000503000000000000" pitchFamily="2" charset="0"/>
              </a:rPr>
              <a:t>XXX</a:t>
            </a:r>
          </a:p>
          <a:p>
            <a:pPr marL="342900" indent="-342900">
              <a:buFont typeface="Arial" panose="020B0604020202020204" pitchFamily="34" charset="0"/>
              <a:buChar char="•"/>
            </a:pPr>
            <a:r>
              <a:rPr lang="es-CO" sz="2400">
                <a:latin typeface="Oswald" panose="02000503000000000000" pitchFamily="2" charset="0"/>
              </a:rPr>
              <a:t>XXX</a:t>
            </a:r>
          </a:p>
          <a:p>
            <a:pPr marL="342900" indent="-342900">
              <a:buFont typeface="Arial" panose="020B0604020202020204" pitchFamily="34" charset="0"/>
              <a:buChar char="•"/>
            </a:pPr>
            <a:r>
              <a:rPr lang="es-CO" sz="2400">
                <a:latin typeface="Oswald" panose="02000503000000000000" pitchFamily="2" charset="0"/>
              </a:rPr>
              <a:t>XXX</a:t>
            </a:r>
          </a:p>
          <a:p>
            <a:pPr marL="342900" indent="-342900">
              <a:buFont typeface="Arial" panose="020B0604020202020204" pitchFamily="34" charset="0"/>
              <a:buChar char="•"/>
            </a:pPr>
            <a:r>
              <a:rPr lang="es-CO" sz="2400">
                <a:latin typeface="Oswald" panose="02000503000000000000" pitchFamily="2" charset="0"/>
              </a:rPr>
              <a:t>XXX</a:t>
            </a:r>
          </a:p>
          <a:p>
            <a:pPr marL="342900" indent="-342900">
              <a:buFont typeface="Arial" panose="020B0604020202020204" pitchFamily="34" charset="0"/>
              <a:buChar char="•"/>
            </a:pPr>
            <a:r>
              <a:rPr lang="es-CO" sz="2400">
                <a:latin typeface="Oswald" panose="02000503000000000000" pitchFamily="2" charset="0"/>
              </a:rPr>
              <a:t>XXX</a:t>
            </a:r>
          </a:p>
          <a:p>
            <a:pPr marL="342900" indent="-342900">
              <a:buFont typeface="Arial" panose="020B0604020202020204" pitchFamily="34" charset="0"/>
              <a:buChar char="•"/>
            </a:pPr>
            <a:r>
              <a:rPr lang="es-CO" sz="2400">
                <a:latin typeface="Oswald" panose="02000503000000000000" pitchFamily="2" charset="0"/>
              </a:rPr>
              <a:t>XX</a:t>
            </a:r>
          </a:p>
        </p:txBody>
      </p:sp>
      <p:sp>
        <p:nvSpPr>
          <p:cNvPr id="10" name="CuadroTexto 9">
            <a:extLst>
              <a:ext uri="{FF2B5EF4-FFF2-40B4-BE49-F238E27FC236}">
                <a16:creationId xmlns:a16="http://schemas.microsoft.com/office/drawing/2014/main" id="{3BDC29D3-BADC-8819-8F04-920C2CC997BB}"/>
              </a:ext>
            </a:extLst>
          </p:cNvPr>
          <p:cNvSpPr txBox="1"/>
          <p:nvPr/>
        </p:nvSpPr>
        <p:spPr>
          <a:xfrm>
            <a:off x="162030" y="106017"/>
            <a:ext cx="2572567" cy="276999"/>
          </a:xfrm>
          <a:prstGeom prst="rect">
            <a:avLst/>
          </a:prstGeom>
          <a:noFill/>
        </p:spPr>
        <p:txBody>
          <a:bodyPr wrap="square" rtlCol="0">
            <a:spAutoFit/>
          </a:bodyPr>
          <a:lstStyle/>
          <a:p>
            <a:r>
              <a:rPr lang="es-ES" sz="1200">
                <a:solidFill>
                  <a:schemeClr val="bg1"/>
                </a:solidFill>
                <a:latin typeface="Oswald" panose="02000503000000000000" pitchFamily="2" charset="0"/>
              </a:rPr>
              <a:t>Boletín 1.  </a:t>
            </a:r>
            <a:endParaRPr lang="es-CO" sz="1200">
              <a:solidFill>
                <a:schemeClr val="bg1"/>
              </a:solidFill>
              <a:latin typeface="Oswald" panose="02000503000000000000" pitchFamily="2" charset="0"/>
            </a:endParaRPr>
          </a:p>
        </p:txBody>
      </p:sp>
      <p:sp>
        <p:nvSpPr>
          <p:cNvPr id="11" name="Título 1">
            <a:extLst>
              <a:ext uri="{FF2B5EF4-FFF2-40B4-BE49-F238E27FC236}">
                <a16:creationId xmlns:a16="http://schemas.microsoft.com/office/drawing/2014/main" id="{F7161914-9FEE-AEB8-2ED2-1263739F93B6}"/>
              </a:ext>
            </a:extLst>
          </p:cNvPr>
          <p:cNvSpPr txBox="1">
            <a:spLocks/>
          </p:cNvSpPr>
          <p:nvPr/>
        </p:nvSpPr>
        <p:spPr>
          <a:xfrm>
            <a:off x="1074132" y="737598"/>
            <a:ext cx="10515600" cy="6984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spc="180">
                <a:solidFill>
                  <a:srgbClr val="A1CC3A"/>
                </a:solidFill>
                <a:latin typeface="Oswald" panose="02000503000000000000" pitchFamily="2" charset="0"/>
              </a:rPr>
              <a:t>CONCLU</a:t>
            </a:r>
            <a:r>
              <a:rPr lang="es-ES" b="1" spc="180">
                <a:solidFill>
                  <a:srgbClr val="54785E"/>
                </a:solidFill>
                <a:latin typeface="Oswald" panose="02000503000000000000" pitchFamily="2" charset="0"/>
              </a:rPr>
              <a:t>SIONES</a:t>
            </a:r>
            <a:endParaRPr lang="es-CO">
              <a:solidFill>
                <a:srgbClr val="A1CC3A"/>
              </a:solidFill>
              <a:latin typeface="Oswald" panose="02000503000000000000" pitchFamily="2" charset="0"/>
            </a:endParaRPr>
          </a:p>
        </p:txBody>
      </p:sp>
    </p:spTree>
    <p:extLst>
      <p:ext uri="{BB962C8B-B14F-4D97-AF65-F5344CB8AC3E}">
        <p14:creationId xmlns:p14="http://schemas.microsoft.com/office/powerpoint/2010/main" val="204644792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5AD6A9E-81A8-42E3-7CB1-3AFA597475F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73076" y="702404"/>
            <a:ext cx="5731868" cy="473326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3931324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04455" y="346652"/>
            <a:ext cx="10515600" cy="1325563"/>
          </a:xfrm>
        </p:spPr>
        <p:txBody>
          <a:body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 59.4% </a:t>
            </a:r>
            <a:endParaRPr lang="es-CO" sz="4000" b="1" spc="180">
              <a:solidFill>
                <a:srgbClr val="54785E"/>
              </a:solidFill>
              <a:latin typeface="Oswald" panose="02000503000000000000" pitchFamily="2" charset="0"/>
            </a:endParaRPr>
          </a:p>
        </p:txBody>
      </p:sp>
      <p:grpSp>
        <p:nvGrpSpPr>
          <p:cNvPr id="82" name="Grupo 81"/>
          <p:cNvGrpSpPr/>
          <p:nvPr/>
        </p:nvGrpSpPr>
        <p:grpSpPr>
          <a:xfrm>
            <a:off x="373549" y="1670545"/>
            <a:ext cx="9780842" cy="4951942"/>
            <a:chOff x="685394" y="2250663"/>
            <a:chExt cx="10129896" cy="3103647"/>
          </a:xfrm>
        </p:grpSpPr>
        <p:sp>
          <p:nvSpPr>
            <p:cNvPr id="52" name="Google Shape;963;p27"/>
            <p:cNvSpPr/>
            <p:nvPr/>
          </p:nvSpPr>
          <p:spPr>
            <a:xfrm rot="5400000">
              <a:off x="1915317" y="1766070"/>
              <a:ext cx="482540" cy="1478735"/>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53" name="Google Shape;964;p27"/>
            <p:cNvSpPr/>
            <p:nvPr/>
          </p:nvSpPr>
          <p:spPr>
            <a:xfrm rot="5400000">
              <a:off x="1497993" y="2183552"/>
              <a:ext cx="482540" cy="643770"/>
            </a:xfrm>
            <a:prstGeom prst="rect">
              <a:avLst/>
            </a:prstGeom>
            <a:no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grpSp>
          <p:nvGrpSpPr>
            <p:cNvPr id="54" name="Google Shape;965;p27"/>
            <p:cNvGrpSpPr/>
            <p:nvPr/>
          </p:nvGrpSpPr>
          <p:grpSpPr>
            <a:xfrm>
              <a:off x="685394" y="2250663"/>
              <a:ext cx="10033900" cy="497096"/>
              <a:chOff x="713103" y="1298091"/>
              <a:chExt cx="9774149" cy="452139"/>
            </a:xfrm>
          </p:grpSpPr>
          <p:sp>
            <p:nvSpPr>
              <p:cNvPr id="55" name="Google Shape;966;p27"/>
              <p:cNvSpPr/>
              <p:nvPr/>
            </p:nvSpPr>
            <p:spPr>
              <a:xfrm>
                <a:off x="713103" y="1327380"/>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1600">
                    <a:solidFill>
                      <a:schemeClr val="dk1"/>
                    </a:solidFill>
                    <a:latin typeface="Oswald Light" panose="02000506000000020004" pitchFamily="50" charset="0"/>
                    <a:ea typeface="Anton"/>
                    <a:cs typeface="Anton"/>
                    <a:sym typeface="Anton"/>
                  </a:rPr>
                  <a:t>100%</a:t>
                </a:r>
                <a:endParaRPr sz="1600">
                  <a:solidFill>
                    <a:schemeClr val="dk1"/>
                  </a:solidFill>
                  <a:latin typeface="Oswald Light" panose="02000506000000020004" pitchFamily="50" charset="0"/>
                  <a:ea typeface="Anton"/>
                  <a:cs typeface="Anton"/>
                  <a:sym typeface="Anton"/>
                </a:endParaRPr>
              </a:p>
            </p:txBody>
          </p:sp>
          <p:sp>
            <p:nvSpPr>
              <p:cNvPr id="56" name="Google Shape;967;p27"/>
              <p:cNvSpPr/>
              <p:nvPr/>
            </p:nvSpPr>
            <p:spPr>
              <a:xfrm>
                <a:off x="3060970" y="1309230"/>
                <a:ext cx="1096681" cy="441000"/>
              </a:xfrm>
              <a:prstGeom prst="rect">
                <a:avLst/>
              </a:prstGeom>
              <a:solidFill>
                <a:srgbClr val="C6CBBA"/>
              </a:solidFill>
              <a:ln w="9525" cap="flat" cmpd="sng">
                <a:solidFill>
                  <a:srgbClr val="C6CBB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200" spc="50">
                    <a:solidFill>
                      <a:schemeClr val="dk1"/>
                    </a:solidFill>
                    <a:latin typeface="Oswald" panose="02000503000000000000" pitchFamily="2" charset="0"/>
                    <a:ea typeface="Anton"/>
                    <a:cs typeface="Times New Roman" panose="02020603050405020304" pitchFamily="18" charset="0"/>
                    <a:sym typeface="Anton"/>
                  </a:rPr>
                  <a:t>Actividad 1.1</a:t>
                </a:r>
                <a:endParaRPr sz="1200" spc="50">
                  <a:solidFill>
                    <a:schemeClr val="dk1"/>
                  </a:solidFill>
                  <a:latin typeface="Oswald" panose="02000503000000000000" pitchFamily="2" charset="0"/>
                  <a:ea typeface="Anton"/>
                  <a:cs typeface="Times New Roman" panose="02020603050405020304" pitchFamily="18" charset="0"/>
                  <a:sym typeface="Anton"/>
                </a:endParaRPr>
              </a:p>
            </p:txBody>
          </p:sp>
          <p:sp>
            <p:nvSpPr>
              <p:cNvPr id="57" name="Google Shape;968;p27"/>
              <p:cNvSpPr txBox="1"/>
              <p:nvPr/>
            </p:nvSpPr>
            <p:spPr>
              <a:xfrm>
                <a:off x="4276915" y="1298091"/>
                <a:ext cx="6210337" cy="4392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Clr>
                    <a:schemeClr val="dk1"/>
                  </a:buClr>
                  <a:buSzPts val="1100"/>
                  <a:buFont typeface="Arial"/>
                  <a:buNone/>
                </a:pPr>
                <a:r>
                  <a:rPr lang="es" sz="1400" spc="50">
                    <a:latin typeface="Oswald" panose="02000503000000000000" pitchFamily="2" charset="0"/>
                    <a:ea typeface="Dosis"/>
                    <a:cs typeface="Times New Roman" panose="02020603050405020304" pitchFamily="18" charset="0"/>
                    <a:sym typeface="Dosis"/>
                  </a:rPr>
                  <a:t>Revisión del proceso de diseño y pruebas del prototipo funcional (Bote de reacción fluvial) en TRL 4 realizados en el 2020, con el fin de adaptarlo a la operación fluvial del río Atrato. </a:t>
                </a:r>
                <a:endParaRPr sz="1400" spc="50">
                  <a:latin typeface="Oswald" panose="02000503000000000000" pitchFamily="2" charset="0"/>
                  <a:ea typeface="Dosis"/>
                  <a:cs typeface="Times New Roman" panose="02020603050405020304" pitchFamily="18" charset="0"/>
                  <a:sym typeface="Dosis"/>
                </a:endParaRPr>
              </a:p>
            </p:txBody>
          </p:sp>
        </p:grpSp>
        <p:sp>
          <p:nvSpPr>
            <p:cNvPr id="58" name="Google Shape;969;p27"/>
            <p:cNvSpPr/>
            <p:nvPr/>
          </p:nvSpPr>
          <p:spPr>
            <a:xfrm rot="5400000">
              <a:off x="1906026" y="2408298"/>
              <a:ext cx="482540" cy="1497311"/>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59" name="Google Shape;970;p27"/>
            <p:cNvSpPr/>
            <p:nvPr/>
          </p:nvSpPr>
          <p:spPr>
            <a:xfrm rot="5400000">
              <a:off x="1750777" y="2582516"/>
              <a:ext cx="482540" cy="1149644"/>
            </a:xfrm>
            <a:prstGeom prst="rect">
              <a:avLst/>
            </a:prstGeom>
            <a:no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grpSp>
          <p:nvGrpSpPr>
            <p:cNvPr id="60" name="Google Shape;971;p27"/>
            <p:cNvGrpSpPr/>
            <p:nvPr/>
          </p:nvGrpSpPr>
          <p:grpSpPr>
            <a:xfrm>
              <a:off x="685394" y="2915350"/>
              <a:ext cx="10129893" cy="500849"/>
              <a:chOff x="713103" y="1937880"/>
              <a:chExt cx="9867657" cy="455552"/>
            </a:xfrm>
          </p:grpSpPr>
          <p:sp>
            <p:nvSpPr>
              <p:cNvPr id="61" name="Google Shape;972;p27"/>
              <p:cNvSpPr/>
              <p:nvPr/>
            </p:nvSpPr>
            <p:spPr>
              <a:xfrm>
                <a:off x="713103" y="1956030"/>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1600">
                    <a:latin typeface="Oswald Light" panose="02000506000000020004" pitchFamily="50" charset="0"/>
                    <a:ea typeface="Anton"/>
                    <a:cs typeface="Anton"/>
                    <a:sym typeface="Anton"/>
                  </a:rPr>
                  <a:t>100%</a:t>
                </a:r>
                <a:endParaRPr sz="1600" dirty="0">
                  <a:latin typeface="Oswald Light" panose="02000506000000020004" pitchFamily="50" charset="0"/>
                  <a:ea typeface="Anton"/>
                  <a:cs typeface="Anton"/>
                  <a:sym typeface="Anton"/>
                </a:endParaRPr>
              </a:p>
            </p:txBody>
          </p:sp>
          <p:sp>
            <p:nvSpPr>
              <p:cNvPr id="62" name="Google Shape;973;p27"/>
              <p:cNvSpPr/>
              <p:nvPr/>
            </p:nvSpPr>
            <p:spPr>
              <a:xfrm>
                <a:off x="3060970" y="1937880"/>
                <a:ext cx="1096682" cy="439200"/>
              </a:xfrm>
              <a:prstGeom prst="rect">
                <a:avLst/>
              </a:prstGeom>
              <a:solidFill>
                <a:srgbClr val="54785E"/>
              </a:solidFill>
              <a:ln w="9525" cap="flat" cmpd="sng">
                <a:solidFill>
                  <a:srgbClr val="54785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200" spc="50">
                    <a:solidFill>
                      <a:schemeClr val="dk1"/>
                    </a:solidFill>
                    <a:latin typeface="Oswald" panose="02000503000000000000" pitchFamily="2" charset="0"/>
                    <a:ea typeface="Anton"/>
                    <a:cs typeface="Times New Roman" panose="02020603050405020304" pitchFamily="18" charset="0"/>
                    <a:sym typeface="Anton"/>
                  </a:rPr>
                  <a:t>Actividad 1.2</a:t>
                </a:r>
                <a:endParaRPr sz="1200" spc="50">
                  <a:solidFill>
                    <a:schemeClr val="dk1"/>
                  </a:solidFill>
                  <a:latin typeface="Oswald" panose="02000503000000000000" pitchFamily="2" charset="0"/>
                  <a:ea typeface="Anton"/>
                  <a:cs typeface="Times New Roman" panose="02020603050405020304" pitchFamily="18" charset="0"/>
                  <a:sym typeface="Anton"/>
                </a:endParaRPr>
              </a:p>
            </p:txBody>
          </p:sp>
          <p:sp>
            <p:nvSpPr>
              <p:cNvPr id="63" name="Google Shape;974;p27"/>
              <p:cNvSpPr txBox="1"/>
              <p:nvPr/>
            </p:nvSpPr>
            <p:spPr>
              <a:xfrm>
                <a:off x="4281140" y="1937880"/>
                <a:ext cx="6299620" cy="455552"/>
              </a:xfrm>
              <a:prstGeom prst="rect">
                <a:avLst/>
              </a:prstGeom>
              <a:noFill/>
              <a:ln>
                <a:noFill/>
              </a:ln>
            </p:spPr>
            <p:txBody>
              <a:bodyPr spcFirstLastPara="1" wrap="square" lIns="91425" tIns="91425" rIns="91425" bIns="91425" anchor="ctr" anchorCtr="0">
                <a:noAutofit/>
              </a:bodyPr>
              <a:lstStyle/>
              <a:p>
                <a:pPr algn="just">
                  <a:buClr>
                    <a:schemeClr val="dk1"/>
                  </a:buClr>
                  <a:buSzPts val="1100"/>
                </a:pPr>
                <a:r>
                  <a:rPr lang="es-ES" sz="1400" spc="50">
                    <a:latin typeface="Oswald" panose="02000503000000000000" pitchFamily="2" charset="0"/>
                    <a:ea typeface="Dosis"/>
                    <a:cs typeface="Times New Roman" panose="02020603050405020304" pitchFamily="18" charset="0"/>
                    <a:sym typeface="Dosis"/>
                  </a:rPr>
                  <a:t>Caracterización del estado actual de las normas técnicas para el diseño, construcción y operación de embarcaciones fluviales y análisis de oportunidad para la adopción/adaptación de normas aplicables.</a:t>
                </a:r>
                <a:endParaRPr sz="1400" spc="50">
                  <a:highlight>
                    <a:srgbClr val="FFFF00"/>
                  </a:highlight>
                  <a:latin typeface="Oswald" panose="02000503000000000000" pitchFamily="2" charset="0"/>
                  <a:ea typeface="Dosis"/>
                  <a:cs typeface="Times New Roman" panose="02020603050405020304" pitchFamily="18" charset="0"/>
                  <a:sym typeface="Dosis"/>
                </a:endParaRPr>
              </a:p>
            </p:txBody>
          </p:sp>
        </p:grpSp>
        <p:sp>
          <p:nvSpPr>
            <p:cNvPr id="64" name="Google Shape;975;p27"/>
            <p:cNvSpPr/>
            <p:nvPr/>
          </p:nvSpPr>
          <p:spPr>
            <a:xfrm rot="5400000">
              <a:off x="1915314" y="3069035"/>
              <a:ext cx="482540" cy="1478740"/>
            </a:xfrm>
            <a:prstGeom prst="rect">
              <a:avLst/>
            </a:prstGeom>
            <a:solidFill>
              <a:srgbClr val="E9CCAA"/>
            </a:solid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65" name="Google Shape;976;p27"/>
            <p:cNvSpPr/>
            <p:nvPr/>
          </p:nvSpPr>
          <p:spPr>
            <a:xfrm rot="5400000">
              <a:off x="1546208" y="3439000"/>
              <a:ext cx="482540" cy="740476"/>
            </a:xfrm>
            <a:prstGeom prst="rect">
              <a:avLst/>
            </a:prstGeom>
            <a:no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grpSp>
          <p:nvGrpSpPr>
            <p:cNvPr id="66" name="Google Shape;977;p27"/>
            <p:cNvGrpSpPr/>
            <p:nvPr/>
          </p:nvGrpSpPr>
          <p:grpSpPr>
            <a:xfrm>
              <a:off x="685394" y="3566800"/>
              <a:ext cx="10129896" cy="501745"/>
              <a:chOff x="713103" y="2566530"/>
              <a:chExt cx="9867660" cy="456367"/>
            </a:xfrm>
          </p:grpSpPr>
          <p:sp>
            <p:nvSpPr>
              <p:cNvPr id="67" name="Google Shape;978;p27"/>
              <p:cNvSpPr/>
              <p:nvPr/>
            </p:nvSpPr>
            <p:spPr>
              <a:xfrm>
                <a:off x="713103" y="2584680"/>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1600">
                    <a:latin typeface="Oswald Light" panose="02000506000000020004" pitchFamily="50" charset="0"/>
                    <a:ea typeface="Anton"/>
                    <a:cs typeface="Anton"/>
                    <a:sym typeface="Anton"/>
                  </a:rPr>
                  <a:t>100%</a:t>
                </a:r>
                <a:endParaRPr sz="1600">
                  <a:latin typeface="Oswald Light" panose="02000506000000020004" pitchFamily="50" charset="0"/>
                  <a:ea typeface="Anton"/>
                  <a:cs typeface="Anton"/>
                  <a:sym typeface="Anton"/>
                </a:endParaRPr>
              </a:p>
            </p:txBody>
          </p:sp>
          <p:sp>
            <p:nvSpPr>
              <p:cNvPr id="68" name="Google Shape;979;p27"/>
              <p:cNvSpPr/>
              <p:nvPr/>
            </p:nvSpPr>
            <p:spPr>
              <a:xfrm>
                <a:off x="3060970" y="2566530"/>
                <a:ext cx="1096682" cy="439200"/>
              </a:xfrm>
              <a:prstGeom prst="rect">
                <a:avLst/>
              </a:prstGeom>
              <a:solidFill>
                <a:srgbClr val="E9CCAA"/>
              </a:solidFill>
              <a:ln w="9525" cap="flat" cmpd="sng">
                <a:solidFill>
                  <a:srgbClr val="E9CCA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200" spc="50">
                    <a:solidFill>
                      <a:schemeClr val="dk1"/>
                    </a:solidFill>
                    <a:latin typeface="Oswald" panose="02000503000000000000" pitchFamily="2" charset="0"/>
                    <a:ea typeface="Anton"/>
                    <a:cs typeface="Times New Roman" panose="02020603050405020304" pitchFamily="18" charset="0"/>
                    <a:sym typeface="Anton"/>
                  </a:rPr>
                  <a:t>Actividad 1.3</a:t>
                </a:r>
                <a:endParaRPr sz="1200" spc="50">
                  <a:solidFill>
                    <a:schemeClr val="dk1"/>
                  </a:solidFill>
                  <a:latin typeface="Oswald" panose="02000503000000000000" pitchFamily="2" charset="0"/>
                  <a:ea typeface="Anton"/>
                  <a:cs typeface="Times New Roman" panose="02020603050405020304" pitchFamily="18" charset="0"/>
                  <a:sym typeface="Anton"/>
                </a:endParaRPr>
              </a:p>
            </p:txBody>
          </p:sp>
          <p:sp>
            <p:nvSpPr>
              <p:cNvPr id="69" name="Google Shape;980;p27"/>
              <p:cNvSpPr txBox="1"/>
              <p:nvPr/>
            </p:nvSpPr>
            <p:spPr>
              <a:xfrm>
                <a:off x="4281141" y="2566530"/>
                <a:ext cx="6299622" cy="456367"/>
              </a:xfrm>
              <a:prstGeom prst="rect">
                <a:avLst/>
              </a:prstGeom>
              <a:noFill/>
              <a:ln>
                <a:noFill/>
              </a:ln>
            </p:spPr>
            <p:txBody>
              <a:bodyPr spcFirstLastPara="1" wrap="square" lIns="91425" tIns="91425" rIns="91425" bIns="91425" anchor="ctr" anchorCtr="0">
                <a:noAutofit/>
              </a:bodyPr>
              <a:lstStyle/>
              <a:p>
                <a:pPr lvl="0" indent="0" algn="just">
                  <a:lnSpc>
                    <a:spcPct val="100000"/>
                  </a:lnSpc>
                  <a:spcBef>
                    <a:spcPts val="0"/>
                  </a:spcBef>
                  <a:spcAft>
                    <a:spcPts val="0"/>
                  </a:spcAft>
                  <a:buClr>
                    <a:schemeClr val="dk1"/>
                  </a:buClr>
                  <a:buSzPts val="1100"/>
                  <a:buNone/>
                </a:pPr>
                <a:r>
                  <a:rPr lang="es" sz="1400" spc="50">
                    <a:latin typeface="Oswald" panose="02000503000000000000" pitchFamily="2" charset="0"/>
                    <a:ea typeface="Dosis"/>
                    <a:cs typeface="Times New Roman" panose="02020603050405020304" pitchFamily="18" charset="0"/>
                    <a:sym typeface="Dosis"/>
                  </a:rPr>
                  <a:t>Revisión de la operaci</a:t>
                </a:r>
                <a:r>
                  <a:rPr lang="es-CO" sz="1400" spc="50" err="1">
                    <a:latin typeface="Oswald" panose="02000503000000000000" pitchFamily="2" charset="0"/>
                    <a:ea typeface="Dosis"/>
                    <a:cs typeface="Times New Roman" panose="02020603050405020304" pitchFamily="18" charset="0"/>
                    <a:sym typeface="Dosis"/>
                  </a:rPr>
                  <a:t>ó</a:t>
                </a:r>
                <a:r>
                  <a:rPr lang="es" sz="1400" spc="50">
                    <a:latin typeface="Oswald" panose="02000503000000000000" pitchFamily="2" charset="0"/>
                    <a:ea typeface="Dosis"/>
                    <a:cs typeface="Times New Roman" panose="02020603050405020304" pitchFamily="18" charset="0"/>
                    <a:sym typeface="Dosis"/>
                  </a:rPr>
                  <a:t>n fluvial en el río Atrato teniendo en cuenta aspectos energéticos, geográficos y ambientales, con acompañamiento de actores interesados de la comunidad y la academia local. </a:t>
                </a:r>
                <a:endParaRPr sz="1400" spc="50">
                  <a:latin typeface="Oswald" panose="02000503000000000000" pitchFamily="2" charset="0"/>
                  <a:ea typeface="Dosis"/>
                  <a:cs typeface="Times New Roman" panose="02020603050405020304" pitchFamily="18" charset="0"/>
                  <a:sym typeface="Dosis"/>
                </a:endParaRPr>
              </a:p>
            </p:txBody>
          </p:sp>
        </p:grpSp>
        <p:sp>
          <p:nvSpPr>
            <p:cNvPr id="70" name="Google Shape;981;p27"/>
            <p:cNvSpPr/>
            <p:nvPr/>
          </p:nvSpPr>
          <p:spPr>
            <a:xfrm rot="5400000">
              <a:off x="1915313" y="3721768"/>
              <a:ext cx="482540" cy="1478742"/>
            </a:xfrm>
            <a:prstGeom prst="rect">
              <a:avLst/>
            </a:prstGeom>
            <a:solidFill>
              <a:srgbClr val="E1D6CD"/>
            </a:solid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sp>
          <p:nvSpPr>
            <p:cNvPr id="71" name="Google Shape;982;p27"/>
            <p:cNvSpPr/>
            <p:nvPr/>
          </p:nvSpPr>
          <p:spPr>
            <a:xfrm rot="5400000">
              <a:off x="1671221" y="3965878"/>
              <a:ext cx="482540" cy="990522"/>
            </a:xfrm>
            <a:prstGeom prst="rect">
              <a:avLst/>
            </a:prstGeom>
            <a:no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grpSp>
          <p:nvGrpSpPr>
            <p:cNvPr id="72" name="Google Shape;983;p27"/>
            <p:cNvGrpSpPr/>
            <p:nvPr/>
          </p:nvGrpSpPr>
          <p:grpSpPr>
            <a:xfrm>
              <a:off x="685394" y="4218159"/>
              <a:ext cx="10009536" cy="484849"/>
              <a:chOff x="713103" y="3241680"/>
              <a:chExt cx="9750416" cy="441000"/>
            </a:xfrm>
          </p:grpSpPr>
          <p:sp>
            <p:nvSpPr>
              <p:cNvPr id="73" name="Google Shape;984;p27"/>
              <p:cNvSpPr/>
              <p:nvPr/>
            </p:nvSpPr>
            <p:spPr>
              <a:xfrm>
                <a:off x="713103" y="3259830"/>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1600">
                    <a:latin typeface="Oswald Light" panose="02000506000000020004" pitchFamily="50" charset="0"/>
                    <a:ea typeface="Anton"/>
                    <a:cs typeface="Anton"/>
                    <a:sym typeface="Anton"/>
                  </a:rPr>
                  <a:t>100%</a:t>
                </a:r>
                <a:endParaRPr sz="1600">
                  <a:latin typeface="Oswald Light" panose="02000506000000020004" pitchFamily="50" charset="0"/>
                  <a:ea typeface="Anton"/>
                  <a:cs typeface="Anton"/>
                  <a:sym typeface="Anton"/>
                </a:endParaRPr>
              </a:p>
            </p:txBody>
          </p:sp>
          <p:sp>
            <p:nvSpPr>
              <p:cNvPr id="74" name="Google Shape;985;p27"/>
              <p:cNvSpPr/>
              <p:nvPr/>
            </p:nvSpPr>
            <p:spPr>
              <a:xfrm>
                <a:off x="3060970" y="3241680"/>
                <a:ext cx="1096683" cy="441000"/>
              </a:xfrm>
              <a:prstGeom prst="rect">
                <a:avLst/>
              </a:prstGeom>
              <a:solidFill>
                <a:srgbClr val="E1D6CD"/>
              </a:solidFill>
              <a:ln w="9525" cap="flat" cmpd="sng">
                <a:solidFill>
                  <a:srgbClr val="E1D6C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200" spc="50">
                    <a:solidFill>
                      <a:schemeClr val="dk1"/>
                    </a:solidFill>
                    <a:latin typeface="Oswald" panose="02000503000000000000" pitchFamily="2" charset="0"/>
                    <a:ea typeface="Anton"/>
                    <a:cs typeface="Times New Roman" panose="02020603050405020304" pitchFamily="18" charset="0"/>
                    <a:sym typeface="Anton"/>
                  </a:rPr>
                  <a:t>Actividad 1.4</a:t>
                </a:r>
                <a:endParaRPr sz="1200" spc="50">
                  <a:solidFill>
                    <a:schemeClr val="dk1"/>
                  </a:solidFill>
                  <a:latin typeface="Oswald" panose="02000503000000000000" pitchFamily="2" charset="0"/>
                  <a:ea typeface="Anton"/>
                  <a:cs typeface="Times New Roman" panose="02020603050405020304" pitchFamily="18" charset="0"/>
                  <a:sym typeface="Anton"/>
                </a:endParaRPr>
              </a:p>
            </p:txBody>
          </p:sp>
          <p:sp>
            <p:nvSpPr>
              <p:cNvPr id="75" name="Google Shape;986;p27"/>
              <p:cNvSpPr txBox="1"/>
              <p:nvPr/>
            </p:nvSpPr>
            <p:spPr>
              <a:xfrm>
                <a:off x="4290257" y="3242579"/>
                <a:ext cx="6173262" cy="439554"/>
              </a:xfrm>
              <a:prstGeom prst="rect">
                <a:avLst/>
              </a:prstGeom>
              <a:noFill/>
              <a:ln>
                <a:noFill/>
              </a:ln>
            </p:spPr>
            <p:txBody>
              <a:bodyPr spcFirstLastPara="1" wrap="square" lIns="91425" tIns="91425" rIns="91425" bIns="91425" anchor="ctr" anchorCtr="0">
                <a:noAutofit/>
              </a:bodyPr>
              <a:lstStyle/>
              <a:p>
                <a:pPr algn="just">
                  <a:buClr>
                    <a:schemeClr val="dk1"/>
                  </a:buClr>
                  <a:buSzPts val="1100"/>
                </a:pPr>
                <a:r>
                  <a:rPr lang="es-ES" sz="1400" spc="50">
                    <a:latin typeface="Oswald" panose="02000503000000000000" pitchFamily="2" charset="0"/>
                    <a:ea typeface="Dosis"/>
                    <a:cs typeface="Times New Roman" panose="02020603050405020304" pitchFamily="18" charset="0"/>
                    <a:sym typeface="Dosis"/>
                  </a:rPr>
                  <a:t>Estudio para la identificación de nodos de transporte y su infraestructura de soporte para la operación fluvial en el río Atrato y estimación de flujos de transporte de carga y pasajeros. </a:t>
                </a:r>
                <a:endParaRPr sz="1400" spc="50">
                  <a:latin typeface="Oswald" panose="02000503000000000000" pitchFamily="2" charset="0"/>
                  <a:ea typeface="Dosis"/>
                  <a:cs typeface="Times New Roman" panose="02020603050405020304" pitchFamily="18" charset="0"/>
                  <a:sym typeface="Dosis"/>
                </a:endParaRPr>
              </a:p>
            </p:txBody>
          </p:sp>
        </p:grpSp>
        <p:sp>
          <p:nvSpPr>
            <p:cNvPr id="77" name="Google Shape;988;p27"/>
            <p:cNvSpPr/>
            <p:nvPr/>
          </p:nvSpPr>
          <p:spPr>
            <a:xfrm rot="5400000">
              <a:off x="1915314" y="4373670"/>
              <a:ext cx="482540" cy="1478739"/>
            </a:xfrm>
            <a:prstGeom prst="rect">
              <a:avLst/>
            </a:prstGeom>
            <a:noFill/>
            <a:ln w="9525" cap="flat" cmpd="sng">
              <a:solidFill>
                <a:srgbClr val="E7E9C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ternateGotNo1D" panose="00000000000000000003" pitchFamily="2" charset="0"/>
              </a:endParaRPr>
            </a:p>
          </p:txBody>
        </p:sp>
        <p:grpSp>
          <p:nvGrpSpPr>
            <p:cNvPr id="78" name="Google Shape;989;p27"/>
            <p:cNvGrpSpPr/>
            <p:nvPr/>
          </p:nvGrpSpPr>
          <p:grpSpPr>
            <a:xfrm>
              <a:off x="685394" y="4852620"/>
              <a:ext cx="10054743" cy="500846"/>
              <a:chOff x="713103" y="3900480"/>
              <a:chExt cx="9794452" cy="455550"/>
            </a:xfrm>
          </p:grpSpPr>
          <p:sp>
            <p:nvSpPr>
              <p:cNvPr id="79" name="Google Shape;990;p27"/>
              <p:cNvSpPr/>
              <p:nvPr/>
            </p:nvSpPr>
            <p:spPr>
              <a:xfrm>
                <a:off x="713103" y="3934980"/>
                <a:ext cx="580500" cy="4047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s" sz="1600">
                    <a:solidFill>
                      <a:schemeClr val="dk1"/>
                    </a:solidFill>
                    <a:latin typeface="Oswald Light" panose="02000506000000020004" pitchFamily="50" charset="0"/>
                    <a:ea typeface="Anton"/>
                    <a:cs typeface="Anton"/>
                    <a:sym typeface="Anton"/>
                  </a:rPr>
                  <a:t>0%</a:t>
                </a:r>
                <a:endParaRPr sz="1600">
                  <a:solidFill>
                    <a:schemeClr val="dk1"/>
                  </a:solidFill>
                  <a:latin typeface="Oswald Light" panose="02000506000000020004" pitchFamily="50" charset="0"/>
                  <a:ea typeface="Anton"/>
                  <a:cs typeface="Anton"/>
                  <a:sym typeface="Anton"/>
                </a:endParaRPr>
              </a:p>
            </p:txBody>
          </p:sp>
          <p:sp>
            <p:nvSpPr>
              <p:cNvPr id="80" name="Google Shape;991;p27"/>
              <p:cNvSpPr/>
              <p:nvPr/>
            </p:nvSpPr>
            <p:spPr>
              <a:xfrm>
                <a:off x="3060970" y="3916830"/>
                <a:ext cx="1096682" cy="439200"/>
              </a:xfrm>
              <a:prstGeom prst="rect">
                <a:avLst/>
              </a:prstGeom>
              <a:solidFill>
                <a:srgbClr val="E7E9C3"/>
              </a:solidFill>
              <a:ln w="9525" cap="flat" cmpd="sng">
                <a:solidFill>
                  <a:srgbClr val="E7E9C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200" spc="50">
                    <a:solidFill>
                      <a:schemeClr val="dk1"/>
                    </a:solidFill>
                    <a:latin typeface="Oswald" panose="02000503000000000000" pitchFamily="2" charset="0"/>
                    <a:ea typeface="Anton"/>
                    <a:cs typeface="Times New Roman" panose="02020603050405020304" pitchFamily="18" charset="0"/>
                    <a:sym typeface="Anton"/>
                  </a:rPr>
                  <a:t>Actividad 1.5</a:t>
                </a:r>
                <a:endParaRPr sz="1200" spc="50">
                  <a:solidFill>
                    <a:schemeClr val="dk1"/>
                  </a:solidFill>
                  <a:latin typeface="Oswald" panose="02000503000000000000" pitchFamily="2" charset="0"/>
                  <a:ea typeface="Anton"/>
                  <a:cs typeface="Times New Roman" panose="02020603050405020304" pitchFamily="18" charset="0"/>
                  <a:sym typeface="Anton"/>
                </a:endParaRPr>
              </a:p>
            </p:txBody>
          </p:sp>
          <p:sp>
            <p:nvSpPr>
              <p:cNvPr id="81" name="Google Shape;992;p27"/>
              <p:cNvSpPr txBox="1"/>
              <p:nvPr/>
            </p:nvSpPr>
            <p:spPr>
              <a:xfrm>
                <a:off x="4287837" y="3900480"/>
                <a:ext cx="6219718" cy="439200"/>
              </a:xfrm>
              <a:prstGeom prst="rect">
                <a:avLst/>
              </a:prstGeom>
              <a:noFill/>
              <a:ln>
                <a:noFill/>
              </a:ln>
            </p:spPr>
            <p:txBody>
              <a:bodyPr spcFirstLastPara="1" wrap="square" lIns="91425" tIns="91425" rIns="91425" bIns="91425" anchor="ctr" anchorCtr="0">
                <a:noAutofit/>
              </a:bodyPr>
              <a:lstStyle/>
              <a:p>
                <a:pPr lvl="0" indent="0" algn="just">
                  <a:lnSpc>
                    <a:spcPct val="100000"/>
                  </a:lnSpc>
                  <a:spcBef>
                    <a:spcPts val="0"/>
                  </a:spcBef>
                  <a:spcAft>
                    <a:spcPts val="0"/>
                  </a:spcAft>
                  <a:buClr>
                    <a:schemeClr val="dk1"/>
                  </a:buClr>
                  <a:buSzPts val="1100"/>
                  <a:buNone/>
                </a:pPr>
                <a:r>
                  <a:rPr lang="es" sz="1400" spc="50">
                    <a:latin typeface="Oswald" panose="02000503000000000000" pitchFamily="2" charset="0"/>
                    <a:ea typeface="Dosis"/>
                    <a:cs typeface="Times New Roman" panose="02020603050405020304" pitchFamily="18" charset="0"/>
                    <a:sym typeface="Dosis"/>
                  </a:rPr>
                  <a:t>Especificaciones de desempeño y restricciones al diseño para la embarcación ecoamigable de propulsión eléctrica a partir de los aspectos técnicos, logisticos y ambientales.</a:t>
                </a:r>
                <a:endParaRPr sz="1400" spc="50">
                  <a:latin typeface="Oswald" panose="02000503000000000000" pitchFamily="2" charset="0"/>
                  <a:ea typeface="Dosis"/>
                  <a:cs typeface="Times New Roman" panose="02020603050405020304" pitchFamily="18" charset="0"/>
                  <a:sym typeface="Dosis"/>
                </a:endParaRPr>
              </a:p>
            </p:txBody>
          </p:sp>
        </p:grpSp>
      </p:grpSp>
      <p:sp>
        <p:nvSpPr>
          <p:cNvPr id="41" name="CuadroTexto 40"/>
          <p:cNvSpPr txBox="1"/>
          <p:nvPr/>
        </p:nvSpPr>
        <p:spPr>
          <a:xfrm>
            <a:off x="10247151" y="1404080"/>
            <a:ext cx="1794164" cy="369332"/>
          </a:xfrm>
          <a:prstGeom prst="rect">
            <a:avLst/>
          </a:prstGeom>
          <a:noFill/>
        </p:spPr>
        <p:txBody>
          <a:bodyPr wrap="square" rtlCol="0">
            <a:spAutoFit/>
          </a:bodyPr>
          <a:lstStyle/>
          <a:p>
            <a:pPr algn="ctr"/>
            <a:r>
              <a:rPr lang="es-ES">
                <a:solidFill>
                  <a:srgbClr val="A1CC3A"/>
                </a:solidFill>
                <a:latin typeface="Oswald" panose="02000503000000000000" pitchFamily="2" charset="0"/>
              </a:rPr>
              <a:t>DURACIÓN MES</a:t>
            </a:r>
            <a:endParaRPr lang="es-CO">
              <a:solidFill>
                <a:srgbClr val="A1CC3A"/>
              </a:solidFill>
              <a:latin typeface="Oswald" panose="02000503000000000000" pitchFamily="2" charset="0"/>
            </a:endParaRPr>
          </a:p>
        </p:txBody>
      </p:sp>
      <p:sp>
        <p:nvSpPr>
          <p:cNvPr id="42" name="CuadroTexto 41"/>
          <p:cNvSpPr txBox="1"/>
          <p:nvPr/>
        </p:nvSpPr>
        <p:spPr>
          <a:xfrm>
            <a:off x="10273655" y="1696601"/>
            <a:ext cx="1794164" cy="338554"/>
          </a:xfrm>
          <a:prstGeom prst="rect">
            <a:avLst/>
          </a:prstGeom>
          <a:noFill/>
        </p:spPr>
        <p:txBody>
          <a:bodyPr wrap="square" rtlCol="0">
            <a:spAutoFit/>
          </a:bodyPr>
          <a:lstStyle/>
          <a:p>
            <a:pPr algn="ctr"/>
            <a:r>
              <a:rPr lang="es-ES" sz="1600">
                <a:solidFill>
                  <a:srgbClr val="A1CC3A"/>
                </a:solidFill>
                <a:latin typeface="Oswald" panose="02000503000000000000" pitchFamily="2" charset="0"/>
              </a:rPr>
              <a:t>INICIO            FIN</a:t>
            </a:r>
            <a:endParaRPr lang="es-CO" sz="1600">
              <a:solidFill>
                <a:srgbClr val="A1CC3A"/>
              </a:solidFill>
              <a:latin typeface="Oswald" panose="02000503000000000000" pitchFamily="2" charset="0"/>
            </a:endParaRPr>
          </a:p>
        </p:txBody>
      </p:sp>
      <p:sp>
        <p:nvSpPr>
          <p:cNvPr id="43" name="Google Shape;968;p27"/>
          <p:cNvSpPr txBox="1"/>
          <p:nvPr/>
        </p:nvSpPr>
        <p:spPr>
          <a:xfrm>
            <a:off x="10409888" y="1875603"/>
            <a:ext cx="1597879" cy="692253"/>
          </a:xfrm>
          <a:prstGeom prst="rect">
            <a:avLst/>
          </a:prstGeom>
          <a:noFill/>
          <a:ln>
            <a:noFill/>
          </a:ln>
        </p:spPr>
        <p:txBody>
          <a:bodyPr spcFirstLastPara="1" wrap="square" lIns="91425" tIns="91425" rIns="91425" bIns="91425" anchor="ctr" anchorCtr="0">
            <a:noAutofit/>
          </a:bodyPr>
          <a:lstStyle/>
          <a:p>
            <a:pPr>
              <a:buClr>
                <a:schemeClr val="dk1"/>
              </a:buClr>
              <a:buSzPts val="1100"/>
            </a:pPr>
            <a:r>
              <a:rPr lang="es-CO" spc="50">
                <a:latin typeface="Oswald"/>
                <a:ea typeface="Dosis"/>
                <a:cs typeface="Dosis"/>
                <a:sym typeface="Dosis"/>
              </a:rPr>
              <a:t>   1              1   </a:t>
            </a:r>
            <a:endParaRPr lang="es-CO" spc="50">
              <a:latin typeface="Oswald" panose="02000503000000000000" pitchFamily="2" charset="0"/>
              <a:ea typeface="Dosis"/>
              <a:cs typeface="Dosis"/>
              <a:sym typeface="Dosis"/>
            </a:endParaRPr>
          </a:p>
        </p:txBody>
      </p:sp>
      <p:sp>
        <p:nvSpPr>
          <p:cNvPr id="44" name="Google Shape;968;p27"/>
          <p:cNvSpPr txBox="1"/>
          <p:nvPr/>
        </p:nvSpPr>
        <p:spPr>
          <a:xfrm>
            <a:off x="10409888" y="2551770"/>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1              12 </a:t>
            </a:r>
            <a:endParaRPr spc="50">
              <a:latin typeface="Oswald" panose="02000503000000000000" pitchFamily="2" charset="0"/>
              <a:ea typeface="Dosis"/>
              <a:cs typeface="Dosis"/>
              <a:sym typeface="Dosis"/>
            </a:endParaRPr>
          </a:p>
        </p:txBody>
      </p:sp>
      <p:sp>
        <p:nvSpPr>
          <p:cNvPr id="45" name="Google Shape;968;p27"/>
          <p:cNvSpPr txBox="1"/>
          <p:nvPr/>
        </p:nvSpPr>
        <p:spPr>
          <a:xfrm>
            <a:off x="10409888" y="3603072"/>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1                7 </a:t>
            </a:r>
            <a:endParaRPr spc="50">
              <a:latin typeface="Oswald" panose="02000503000000000000" pitchFamily="2" charset="0"/>
              <a:ea typeface="Dosis"/>
              <a:cs typeface="Dosis"/>
              <a:sym typeface="Dosis"/>
            </a:endParaRPr>
          </a:p>
        </p:txBody>
      </p:sp>
      <p:sp>
        <p:nvSpPr>
          <p:cNvPr id="46" name="Google Shape;968;p27"/>
          <p:cNvSpPr txBox="1"/>
          <p:nvPr/>
        </p:nvSpPr>
        <p:spPr>
          <a:xfrm>
            <a:off x="10409887" y="4652144"/>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2*            7* </a:t>
            </a:r>
            <a:endParaRPr spc="50">
              <a:latin typeface="Oswald" panose="02000503000000000000" pitchFamily="2" charset="0"/>
              <a:ea typeface="Dosis"/>
              <a:cs typeface="Dosis"/>
              <a:sym typeface="Dosis"/>
            </a:endParaRPr>
          </a:p>
        </p:txBody>
      </p:sp>
      <p:sp>
        <p:nvSpPr>
          <p:cNvPr id="47" name="Google Shape;968;p27"/>
          <p:cNvSpPr txBox="1"/>
          <p:nvPr/>
        </p:nvSpPr>
        <p:spPr>
          <a:xfrm>
            <a:off x="10409886" y="5784322"/>
            <a:ext cx="1597879" cy="692253"/>
          </a:xfrm>
          <a:prstGeom prst="rect">
            <a:avLst/>
          </a:prstGeom>
          <a:noFill/>
          <a:ln>
            <a:noFill/>
          </a:ln>
        </p:spPr>
        <p:txBody>
          <a:bodyPr spcFirstLastPara="1" wrap="square" lIns="91425" tIns="91425" rIns="91425" bIns="91425" anchor="ctr" anchorCtr="0">
            <a:noAutofit/>
          </a:bodyPr>
          <a:lstStyle/>
          <a:p>
            <a:pPr lvl="0">
              <a:buClr>
                <a:schemeClr val="dk1"/>
              </a:buClr>
              <a:buSzPts val="1100"/>
            </a:pPr>
            <a:r>
              <a:rPr lang="es-CO" spc="50">
                <a:latin typeface="Oswald" panose="02000503000000000000" pitchFamily="2" charset="0"/>
                <a:ea typeface="Dosis"/>
                <a:cs typeface="Dosis"/>
                <a:sym typeface="Dosis"/>
              </a:rPr>
              <a:t>   6*            8*</a:t>
            </a:r>
            <a:endParaRPr spc="50">
              <a:latin typeface="Oswald" panose="02000503000000000000" pitchFamily="2" charset="0"/>
              <a:ea typeface="Dosis"/>
              <a:cs typeface="Dosis"/>
              <a:sym typeface="Dosis"/>
            </a:endParaRPr>
          </a:p>
        </p:txBody>
      </p:sp>
    </p:spTree>
    <p:extLst>
      <p:ext uri="{BB962C8B-B14F-4D97-AF65-F5344CB8AC3E}">
        <p14:creationId xmlns:p14="http://schemas.microsoft.com/office/powerpoint/2010/main" val="2625928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E0885EA-6B18-B473-2264-78791657C870}"/>
              </a:ext>
            </a:extLst>
          </p:cNvPr>
          <p:cNvSpPr txBox="1">
            <a:spLocks/>
          </p:cNvSpPr>
          <p:nvPr/>
        </p:nvSpPr>
        <p:spPr>
          <a:xfrm>
            <a:off x="1004455" y="3939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a:t>
            </a:r>
            <a:r>
              <a:rPr lang="es" sz="2400" b="1" spc="180">
                <a:solidFill>
                  <a:srgbClr val="A1CC3A"/>
                </a:solidFill>
                <a:latin typeface="Oswald" panose="02000503000000000000" pitchFamily="2" charset="0"/>
                <a:sym typeface="Dosis"/>
              </a:rPr>
              <a:t>Actividad 1.1 </a:t>
            </a:r>
          </a:p>
        </p:txBody>
      </p:sp>
      <p:pic>
        <p:nvPicPr>
          <p:cNvPr id="5" name="Imagen 4">
            <a:extLst>
              <a:ext uri="{FF2B5EF4-FFF2-40B4-BE49-F238E27FC236}">
                <a16:creationId xmlns:a16="http://schemas.microsoft.com/office/drawing/2014/main" id="{2AF14F5F-18C6-4A57-AACC-0FB2CE85F84B}"/>
              </a:ext>
            </a:extLst>
          </p:cNvPr>
          <p:cNvPicPr>
            <a:picLocks noChangeAspect="1"/>
          </p:cNvPicPr>
          <p:nvPr/>
        </p:nvPicPr>
        <p:blipFill rotWithShape="1">
          <a:blip r:embed="rId2">
            <a:clrChange>
              <a:clrFrom>
                <a:srgbClr val="FFEFC1"/>
              </a:clrFrom>
              <a:clrTo>
                <a:srgbClr val="FFEFC1">
                  <a:alpha val="0"/>
                </a:srgbClr>
              </a:clrTo>
            </a:clrChange>
          </a:blip>
          <a:srcRect t="6610"/>
          <a:stretch/>
        </p:blipFill>
        <p:spPr>
          <a:xfrm>
            <a:off x="1277007" y="2200092"/>
            <a:ext cx="3831021" cy="4445876"/>
          </a:xfrm>
          <a:prstGeom prst="rect">
            <a:avLst/>
          </a:prstGeom>
        </p:spPr>
      </p:pic>
      <p:pic>
        <p:nvPicPr>
          <p:cNvPr id="6" name="Imagen 5">
            <a:extLst>
              <a:ext uri="{FF2B5EF4-FFF2-40B4-BE49-F238E27FC236}">
                <a16:creationId xmlns:a16="http://schemas.microsoft.com/office/drawing/2014/main" id="{D37A4FA7-6C1D-C0F2-7BD7-87A9943D2378}"/>
              </a:ext>
            </a:extLst>
          </p:cNvPr>
          <p:cNvPicPr>
            <a:picLocks noChangeAspect="1"/>
          </p:cNvPicPr>
          <p:nvPr/>
        </p:nvPicPr>
        <p:blipFill rotWithShape="1">
          <a:blip r:embed="rId3"/>
          <a:srcRect t="8757" b="6541"/>
          <a:stretch/>
        </p:blipFill>
        <p:spPr>
          <a:xfrm>
            <a:off x="6096000" y="2515836"/>
            <a:ext cx="3859693" cy="185655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2" name="CuadroTexto 1">
            <a:extLst>
              <a:ext uri="{FF2B5EF4-FFF2-40B4-BE49-F238E27FC236}">
                <a16:creationId xmlns:a16="http://schemas.microsoft.com/office/drawing/2014/main" id="{289F0503-51E6-D419-0496-1455EC497D2E}"/>
              </a:ext>
            </a:extLst>
          </p:cNvPr>
          <p:cNvSpPr txBox="1"/>
          <p:nvPr/>
        </p:nvSpPr>
        <p:spPr>
          <a:xfrm>
            <a:off x="1070144" y="1563843"/>
            <a:ext cx="2122373" cy="461665"/>
          </a:xfrm>
          <a:prstGeom prst="rect">
            <a:avLst/>
          </a:prstGeom>
          <a:noFill/>
        </p:spPr>
        <p:txBody>
          <a:bodyPr wrap="square">
            <a:spAutoFit/>
          </a:bodyPr>
          <a:lstStyle/>
          <a:p>
            <a:r>
              <a:rPr lang="es-ES" sz="2400" b="1" spc="180">
                <a:solidFill>
                  <a:srgbClr val="A1CC3A"/>
                </a:solidFill>
                <a:latin typeface="Oswald" panose="02000503000000000000" pitchFamily="2" charset="0"/>
              </a:rPr>
              <a:t>RESUL</a:t>
            </a:r>
            <a:r>
              <a:rPr lang="es-ES" sz="2400" b="1" spc="180">
                <a:solidFill>
                  <a:srgbClr val="54785E"/>
                </a:solidFill>
                <a:latin typeface="Oswald" panose="02000503000000000000" pitchFamily="2" charset="0"/>
              </a:rPr>
              <a:t>TADOS</a:t>
            </a:r>
            <a:endParaRPr lang="es-CO" sz="2400">
              <a:latin typeface="Oswald" panose="02000503000000000000" pitchFamily="2" charset="0"/>
            </a:endParaRPr>
          </a:p>
        </p:txBody>
      </p:sp>
      <p:sp>
        <p:nvSpPr>
          <p:cNvPr id="7" name="CuadroTexto 6">
            <a:extLst>
              <a:ext uri="{FF2B5EF4-FFF2-40B4-BE49-F238E27FC236}">
                <a16:creationId xmlns:a16="http://schemas.microsoft.com/office/drawing/2014/main" id="{6259FFC6-47ED-8250-79C8-201A9832236B}"/>
              </a:ext>
            </a:extLst>
          </p:cNvPr>
          <p:cNvSpPr txBox="1"/>
          <p:nvPr/>
        </p:nvSpPr>
        <p:spPr>
          <a:xfrm>
            <a:off x="5952799" y="2157696"/>
            <a:ext cx="6093372" cy="369332"/>
          </a:xfrm>
          <a:prstGeom prst="rect">
            <a:avLst/>
          </a:prstGeom>
          <a:noFill/>
        </p:spPr>
        <p:txBody>
          <a:bodyPr wrap="square">
            <a:spAutoFit/>
          </a:bodyPr>
          <a:lstStyle/>
          <a:p>
            <a:r>
              <a:rPr lang="es" sz="1800" spc="50">
                <a:latin typeface="Oswald" panose="02000503000000000000" pitchFamily="2" charset="0"/>
                <a:ea typeface="Dosis"/>
                <a:cs typeface="Dosis"/>
                <a:sym typeface="Dosis"/>
              </a:rPr>
              <a:t>Bote de Reacción Fluvial – BRF   </a:t>
            </a:r>
            <a:endParaRPr lang="es-CO"/>
          </a:p>
        </p:txBody>
      </p:sp>
      <p:sp>
        <p:nvSpPr>
          <p:cNvPr id="8" name="CuadroTexto 7">
            <a:extLst>
              <a:ext uri="{FF2B5EF4-FFF2-40B4-BE49-F238E27FC236}">
                <a16:creationId xmlns:a16="http://schemas.microsoft.com/office/drawing/2014/main" id="{26A21F90-3905-F523-A7DF-AF22B5FFECF0}"/>
              </a:ext>
            </a:extLst>
          </p:cNvPr>
          <p:cNvSpPr txBox="1"/>
          <p:nvPr/>
        </p:nvSpPr>
        <p:spPr>
          <a:xfrm>
            <a:off x="1324302" y="1944591"/>
            <a:ext cx="6093372" cy="369332"/>
          </a:xfrm>
          <a:prstGeom prst="rect">
            <a:avLst/>
          </a:prstGeom>
          <a:noFill/>
        </p:spPr>
        <p:txBody>
          <a:bodyPr wrap="square">
            <a:spAutoFit/>
          </a:bodyPr>
          <a:lstStyle/>
          <a:p>
            <a:r>
              <a:rPr lang="es" sz="1800" spc="50">
                <a:latin typeface="Oswald" panose="02000503000000000000" pitchFamily="2" charset="0"/>
                <a:ea typeface="Dosis"/>
                <a:cs typeface="Dosis"/>
                <a:sym typeface="Dosis"/>
              </a:rPr>
              <a:t>Planos emitidos</a:t>
            </a:r>
            <a:endParaRPr lang="es-CO"/>
          </a:p>
        </p:txBody>
      </p:sp>
      <p:pic>
        <p:nvPicPr>
          <p:cNvPr id="9" name="Imagen 8">
            <a:extLst>
              <a:ext uri="{FF2B5EF4-FFF2-40B4-BE49-F238E27FC236}">
                <a16:creationId xmlns:a16="http://schemas.microsoft.com/office/drawing/2014/main" id="{B016B663-B4AC-B1E4-DE5A-12AD7F62CC48}"/>
              </a:ext>
            </a:extLst>
          </p:cNvPr>
          <p:cNvPicPr>
            <a:picLocks noChangeAspect="1"/>
          </p:cNvPicPr>
          <p:nvPr/>
        </p:nvPicPr>
        <p:blipFill>
          <a:blip r:embed="rId4"/>
          <a:stretch>
            <a:fillRect/>
          </a:stretch>
        </p:blipFill>
        <p:spPr>
          <a:xfrm>
            <a:off x="6095999" y="4721957"/>
            <a:ext cx="3859693" cy="1825803"/>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11" name="CuadroTexto 10">
            <a:extLst>
              <a:ext uri="{FF2B5EF4-FFF2-40B4-BE49-F238E27FC236}">
                <a16:creationId xmlns:a16="http://schemas.microsoft.com/office/drawing/2014/main" id="{90360948-CED2-1CA1-18D8-46B110233468}"/>
              </a:ext>
            </a:extLst>
          </p:cNvPr>
          <p:cNvSpPr txBox="1"/>
          <p:nvPr/>
        </p:nvSpPr>
        <p:spPr>
          <a:xfrm>
            <a:off x="5952799" y="4384776"/>
            <a:ext cx="6096000" cy="369332"/>
          </a:xfrm>
          <a:prstGeom prst="rect">
            <a:avLst/>
          </a:prstGeom>
          <a:noFill/>
        </p:spPr>
        <p:txBody>
          <a:bodyPr wrap="square">
            <a:spAutoFit/>
          </a:bodyPr>
          <a:lstStyle>
            <a:defPPr>
              <a:defRPr lang="es-CO"/>
            </a:defPPr>
            <a:lvl1pPr>
              <a:defRPr spc="50">
                <a:latin typeface="Oswald" panose="02000503000000000000" pitchFamily="2" charset="0"/>
                <a:ea typeface="Dosis"/>
                <a:cs typeface="Dosis"/>
              </a:defRPr>
            </a:lvl1pPr>
          </a:lstStyle>
          <a:p>
            <a:r>
              <a:rPr lang="es-ES"/>
              <a:t>Nivel de esfuerzos en el costado de la embarcación</a:t>
            </a:r>
            <a:endParaRPr lang="es-CO"/>
          </a:p>
        </p:txBody>
      </p:sp>
    </p:spTree>
    <p:extLst>
      <p:ext uri="{BB962C8B-B14F-4D97-AF65-F5344CB8AC3E}">
        <p14:creationId xmlns:p14="http://schemas.microsoft.com/office/powerpoint/2010/main" val="3278908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74;p27">
            <a:extLst>
              <a:ext uri="{FF2B5EF4-FFF2-40B4-BE49-F238E27FC236}">
                <a16:creationId xmlns:a16="http://schemas.microsoft.com/office/drawing/2014/main" id="{517C29A5-B15F-3F5B-6A9C-4C34B4C037A6}"/>
              </a:ext>
            </a:extLst>
          </p:cNvPr>
          <p:cNvSpPr txBox="1"/>
          <p:nvPr/>
        </p:nvSpPr>
        <p:spPr>
          <a:xfrm>
            <a:off x="1004454" y="1577620"/>
            <a:ext cx="10183091" cy="1325563"/>
          </a:xfrm>
          <a:prstGeom prst="rect">
            <a:avLst/>
          </a:prstGeom>
          <a:noFill/>
          <a:ln w="28575">
            <a:solidFill>
              <a:srgbClr val="587B61"/>
            </a:solidFill>
          </a:ln>
        </p:spPr>
        <p:txBody>
          <a:bodyPr spcFirstLastPara="1" wrap="square" lIns="91425" tIns="91425" rIns="91425" bIns="91425" anchor="ctr" anchorCtr="0">
            <a:noAutofit/>
          </a:bodyPr>
          <a:lstStyle>
            <a:defPPr>
              <a:defRPr lang="es-CO"/>
            </a:defPPr>
            <a:lvl1pPr lvl="0" indent="0">
              <a:lnSpc>
                <a:spcPct val="100000"/>
              </a:lnSpc>
              <a:spcBef>
                <a:spcPts val="0"/>
              </a:spcBef>
              <a:spcAft>
                <a:spcPts val="0"/>
              </a:spcAft>
              <a:buClr>
                <a:schemeClr val="dk1"/>
              </a:buClr>
              <a:buSzPts val="1100"/>
              <a:buFont typeface="Arial"/>
              <a:buNone/>
              <a:defRPr sz="1600" spc="50">
                <a:latin typeface="Oswald" panose="02000503000000000000" pitchFamily="2" charset="0"/>
                <a:ea typeface="Dosis"/>
                <a:cs typeface="Dosis"/>
              </a:defRPr>
            </a:lvl1pPr>
          </a:lstStyle>
          <a:p>
            <a:pPr algn="just"/>
            <a:r>
              <a:rPr lang="es-ES" sz="2400">
                <a:sym typeface="Dosis"/>
              </a:rPr>
              <a:t>Caracterización del estado actual de las normas técnicas para el diseño, construcción y operación de embarcaciones fluviales y análisis de oportunidad para la adopción/adaptación de normas aplicables.</a:t>
            </a:r>
            <a:endParaRPr sz="2400">
              <a:highlight>
                <a:srgbClr val="FFFF00"/>
              </a:highlight>
              <a:sym typeface="Dosis"/>
            </a:endParaRPr>
          </a:p>
        </p:txBody>
      </p:sp>
      <p:sp>
        <p:nvSpPr>
          <p:cNvPr id="2" name="Título 1">
            <a:extLst>
              <a:ext uri="{FF2B5EF4-FFF2-40B4-BE49-F238E27FC236}">
                <a16:creationId xmlns:a16="http://schemas.microsoft.com/office/drawing/2014/main" id="{A8FF4FD2-18AF-3B63-9752-BC96A0D815EF}"/>
              </a:ext>
            </a:extLst>
          </p:cNvPr>
          <p:cNvSpPr txBox="1">
            <a:spLocks/>
          </p:cNvSpPr>
          <p:nvPr/>
        </p:nvSpPr>
        <p:spPr>
          <a:xfrm>
            <a:off x="1004455" y="4097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spc="180">
                <a:solidFill>
                  <a:srgbClr val="A1CC3A"/>
                </a:solidFill>
                <a:latin typeface="Oswald" panose="02000503000000000000" pitchFamily="2" charset="0"/>
              </a:rPr>
              <a:t>ACTIVI</a:t>
            </a:r>
            <a:r>
              <a:rPr lang="es-ES" sz="4000" b="1" spc="180">
                <a:solidFill>
                  <a:srgbClr val="54785E"/>
                </a:solidFill>
                <a:latin typeface="Oswald" panose="02000503000000000000" pitchFamily="2" charset="0"/>
              </a:rPr>
              <a:t>DADES </a:t>
            </a:r>
            <a:r>
              <a:rPr lang="es-ES" sz="2400" b="1" spc="180">
                <a:solidFill>
                  <a:srgbClr val="54785E"/>
                </a:solidFill>
                <a:latin typeface="Oswald" panose="02000503000000000000" pitchFamily="2" charset="0"/>
              </a:rPr>
              <a:t>Objetivo 1 - </a:t>
            </a:r>
            <a:r>
              <a:rPr lang="es" sz="2400" b="1" spc="180">
                <a:solidFill>
                  <a:srgbClr val="A1CC3A"/>
                </a:solidFill>
                <a:latin typeface="Oswald" panose="02000503000000000000" pitchFamily="2" charset="0"/>
                <a:sym typeface="Dosis"/>
              </a:rPr>
              <a:t>Actividad 1.2 </a:t>
            </a:r>
          </a:p>
        </p:txBody>
      </p:sp>
      <p:sp>
        <p:nvSpPr>
          <p:cNvPr id="6" name="CuadroTexto 5">
            <a:extLst>
              <a:ext uri="{FF2B5EF4-FFF2-40B4-BE49-F238E27FC236}">
                <a16:creationId xmlns:a16="http://schemas.microsoft.com/office/drawing/2014/main" id="{6ACBBD75-794E-8C01-E826-60DD81B66AF2}"/>
              </a:ext>
            </a:extLst>
          </p:cNvPr>
          <p:cNvSpPr txBox="1"/>
          <p:nvPr/>
        </p:nvSpPr>
        <p:spPr>
          <a:xfrm>
            <a:off x="1004454" y="3954816"/>
            <a:ext cx="10183090" cy="2950872"/>
          </a:xfrm>
          <a:prstGeom prst="rect">
            <a:avLst/>
          </a:prstGeom>
          <a:noFill/>
        </p:spPr>
        <p:txBody>
          <a:bodyPr wrap="square">
            <a:spAutoFit/>
          </a:bodyPr>
          <a:lstStyle/>
          <a:p>
            <a:pPr>
              <a:lnSpc>
                <a:spcPct val="150000"/>
              </a:lnSpc>
            </a:pPr>
            <a:r>
              <a:rPr lang="es-CO">
                <a:latin typeface="Oswald" panose="02000503000000000000" pitchFamily="2" charset="0"/>
              </a:rPr>
              <a:t>Los comités analizados en la construcción del normograma son:</a:t>
            </a:r>
          </a:p>
          <a:p>
            <a:pPr marL="285750" indent="-285750">
              <a:lnSpc>
                <a:spcPct val="150000"/>
              </a:lnSpc>
              <a:buFont typeface="Arial" panose="020B0604020202020204" pitchFamily="34" charset="0"/>
              <a:buChar char="•"/>
            </a:pPr>
            <a:r>
              <a:rPr lang="es-CO">
                <a:latin typeface="Oswald" panose="02000503000000000000" pitchFamily="2" charset="0"/>
              </a:rPr>
              <a:t>CEN/TC 15 - E</a:t>
            </a:r>
            <a:r>
              <a:rPr lang="es-CO" b="0" i="0">
                <a:effectLst/>
                <a:latin typeface="Oswald" panose="02000503000000000000" pitchFamily="2" charset="0"/>
              </a:rPr>
              <a:t>mbarcaciones de navegación interior</a:t>
            </a:r>
          </a:p>
          <a:p>
            <a:pPr marL="285750" indent="-285750">
              <a:lnSpc>
                <a:spcPct val="150000"/>
              </a:lnSpc>
              <a:buFont typeface="Arial" panose="020B0604020202020204" pitchFamily="34" charset="0"/>
              <a:buChar char="•"/>
            </a:pPr>
            <a:r>
              <a:rPr lang="es-CO">
                <a:latin typeface="Oswald" panose="02000503000000000000" pitchFamily="2" charset="0"/>
              </a:rPr>
              <a:t>CEN/TC 464 </a:t>
            </a:r>
            <a:r>
              <a:rPr lang="es-CO" b="0" i="0">
                <a:effectLst/>
                <a:latin typeface="Oswald" panose="02000503000000000000" pitchFamily="2" charset="0"/>
              </a:rPr>
              <a:t>Pequeñas embarcaciones</a:t>
            </a:r>
            <a:endParaRPr lang="es-CO">
              <a:latin typeface="Oswald" panose="02000503000000000000" pitchFamily="2" charset="0"/>
            </a:endParaRPr>
          </a:p>
          <a:p>
            <a:pPr marL="285750" indent="-285750">
              <a:lnSpc>
                <a:spcPct val="150000"/>
              </a:lnSpc>
              <a:buFont typeface="Arial" panose="020B0604020202020204" pitchFamily="34" charset="0"/>
              <a:buChar char="•"/>
            </a:pPr>
            <a:r>
              <a:rPr lang="es-CO">
                <a:latin typeface="Oswald" panose="02000503000000000000" pitchFamily="2" charset="0"/>
              </a:rPr>
              <a:t>ISO/TC 8 - </a:t>
            </a:r>
            <a:r>
              <a:rPr lang="es-CO" b="0" i="0">
                <a:effectLst/>
                <a:latin typeface="Oswald" panose="02000503000000000000" pitchFamily="2" charset="0"/>
              </a:rPr>
              <a:t>Barcos y tecnología marina</a:t>
            </a:r>
            <a:endParaRPr lang="es-CO">
              <a:latin typeface="Oswald" panose="02000503000000000000" pitchFamily="2" charset="0"/>
            </a:endParaRPr>
          </a:p>
          <a:p>
            <a:pPr marL="285750" indent="-285750">
              <a:lnSpc>
                <a:spcPct val="150000"/>
              </a:lnSpc>
              <a:buFont typeface="Arial" panose="020B0604020202020204" pitchFamily="34" charset="0"/>
              <a:buChar char="•"/>
            </a:pPr>
            <a:r>
              <a:rPr lang="es-CO">
                <a:latin typeface="Oswald" panose="02000503000000000000" pitchFamily="2" charset="0"/>
              </a:rPr>
              <a:t>ISO/TC 188 - Pequeñas embarcaciones</a:t>
            </a:r>
          </a:p>
          <a:p>
            <a:pPr marL="285750" indent="-285750">
              <a:lnSpc>
                <a:spcPct val="150000"/>
              </a:lnSpc>
              <a:buFont typeface="Arial" panose="020B0604020202020204" pitchFamily="34" charset="0"/>
              <a:buChar char="•"/>
            </a:pPr>
            <a:r>
              <a:rPr lang="es-CO">
                <a:latin typeface="Oswald" panose="02000503000000000000" pitchFamily="2" charset="0"/>
              </a:rPr>
              <a:t>ISO/TC 207 - </a:t>
            </a:r>
            <a:r>
              <a:rPr lang="es-ES">
                <a:latin typeface="Oswald" panose="02000503000000000000" pitchFamily="2" charset="0"/>
              </a:rPr>
              <a:t>G</a:t>
            </a:r>
            <a:r>
              <a:rPr lang="es-ES" b="0" i="0">
                <a:effectLst/>
                <a:latin typeface="Oswald" panose="02000503000000000000" pitchFamily="2" charset="0"/>
              </a:rPr>
              <a:t>estión ambiental para abordar los impactos ambientales y climáticos</a:t>
            </a:r>
            <a:endParaRPr lang="es-CO">
              <a:latin typeface="Oswald" panose="02000503000000000000" pitchFamily="2" charset="0"/>
            </a:endParaRPr>
          </a:p>
          <a:p>
            <a:pPr>
              <a:lnSpc>
                <a:spcPct val="150000"/>
              </a:lnSpc>
            </a:pPr>
            <a:endParaRPr lang="es-CO">
              <a:latin typeface="Oswald" panose="02000503000000000000" pitchFamily="2" charset="0"/>
            </a:endParaRPr>
          </a:p>
        </p:txBody>
      </p:sp>
      <p:sp>
        <p:nvSpPr>
          <p:cNvPr id="3" name="CuadroTexto 2">
            <a:extLst>
              <a:ext uri="{FF2B5EF4-FFF2-40B4-BE49-F238E27FC236}">
                <a16:creationId xmlns:a16="http://schemas.microsoft.com/office/drawing/2014/main" id="{C2FD7E38-1BA8-8E84-96B0-CDCBA8EA3350}"/>
              </a:ext>
            </a:extLst>
          </p:cNvPr>
          <p:cNvSpPr txBox="1"/>
          <p:nvPr/>
        </p:nvSpPr>
        <p:spPr>
          <a:xfrm>
            <a:off x="1004454" y="3105834"/>
            <a:ext cx="10183090" cy="646331"/>
          </a:xfrm>
          <a:prstGeom prst="rect">
            <a:avLst/>
          </a:prstGeom>
          <a:noFill/>
        </p:spPr>
        <p:txBody>
          <a:bodyPr wrap="square" rtlCol="0">
            <a:spAutoFit/>
          </a:bodyPr>
          <a:lstStyle/>
          <a:p>
            <a:r>
              <a:rPr lang="es-ES">
                <a:latin typeface="Oswald" panose="02000503000000000000" pitchFamily="2" charset="0"/>
              </a:rPr>
              <a:t>Se ha realizado una recopilación de normas para el diseño de grandes y pequeñas embarcaciones, para un total de 626 normas que se han clasificado según diferentes categorías.</a:t>
            </a:r>
          </a:p>
        </p:txBody>
      </p:sp>
    </p:spTree>
    <p:extLst>
      <p:ext uri="{BB962C8B-B14F-4D97-AF65-F5344CB8AC3E}">
        <p14:creationId xmlns:p14="http://schemas.microsoft.com/office/powerpoint/2010/main" val="289319162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D99F51530863946995176ED61669C53" ma:contentTypeVersion="16" ma:contentTypeDescription="Crear nuevo documento." ma:contentTypeScope="" ma:versionID="66f1895a342020d0c5d066696a8eb85c">
  <xsd:schema xmlns:xsd="http://www.w3.org/2001/XMLSchema" xmlns:xs="http://www.w3.org/2001/XMLSchema" xmlns:p="http://schemas.microsoft.com/office/2006/metadata/properties" xmlns:ns2="b2541551-3b9e-459a-8f46-508cec9d82a2" xmlns:ns3="28f6f302-cb6f-41a0-8df0-0fe229b13279" targetNamespace="http://schemas.microsoft.com/office/2006/metadata/properties" ma:root="true" ma:fieldsID="8ca675cd0429c58f6b01e9000b801311" ns2:_="" ns3:_="">
    <xsd:import namespace="b2541551-3b9e-459a-8f46-508cec9d82a2"/>
    <xsd:import namespace="28f6f302-cb6f-41a0-8df0-0fe229b1327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SearchProperties" minOccurs="0"/>
                <xsd:element ref="ns2:MediaServiceDateTaken" minOccurs="0"/>
                <xsd:element ref="ns2:MediaLengthInSeconds"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541551-3b9e-459a-8f46-508cec9d82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fcb96c3b-c5ea-476f-ab0c-4d0c9a2ff0b9"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8f6f302-cb6f-41a0-8df0-0fe229b1327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01c381d-2a56-45e0-b7cc-2ab38d27935b}" ma:internalName="TaxCatchAll" ma:showField="CatchAllData" ma:web="28f6f302-cb6f-41a0-8df0-0fe229b13279">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8f6f302-cb6f-41a0-8df0-0fe229b13279" xsi:nil="true"/>
    <lcf76f155ced4ddcb4097134ff3c332f xmlns="b2541551-3b9e-459a-8f46-508cec9d82a2">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B3BDAF-FB2D-4554-9905-642CB11EF01A}">
  <ds:schemaRefs>
    <ds:schemaRef ds:uri="28f6f302-cb6f-41a0-8df0-0fe229b13279"/>
    <ds:schemaRef ds:uri="b2541551-3b9e-459a-8f46-508cec9d82a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BA90793-2D5A-4991-BE09-32037E9D1D24}">
  <ds:schemaRefs>
    <ds:schemaRef ds:uri="http://purl.org/dc/terms/"/>
    <ds:schemaRef ds:uri="http://schemas.microsoft.com/office/2006/metadata/propertie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28f6f302-cb6f-41a0-8df0-0fe229b13279"/>
    <ds:schemaRef ds:uri="b2541551-3b9e-459a-8f46-508cec9d82a2"/>
    <ds:schemaRef ds:uri="http://purl.org/dc/dcmitype/"/>
  </ds:schemaRefs>
</ds:datastoreItem>
</file>

<file path=customXml/itemProps3.xml><?xml version="1.0" encoding="utf-8"?>
<ds:datastoreItem xmlns:ds="http://schemas.openxmlformats.org/officeDocument/2006/customXml" ds:itemID="{6F94F7FA-0905-44F2-BE1B-27C8A555D6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TotalTime>
  <Words>6113</Words>
  <Application>Microsoft Office PowerPoint</Application>
  <PresentationFormat>Widescreen</PresentationFormat>
  <Paragraphs>1307</Paragraphs>
  <Slides>63</Slides>
  <Notes>0</Notes>
  <HiddenSlides>15</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Tema de Office</vt:lpstr>
      <vt:lpstr> </vt:lpstr>
      <vt:lpstr> </vt:lpstr>
      <vt:lpstr>PowerPoint Presentation</vt:lpstr>
      <vt:lpstr>PowerPoint Presentation</vt:lpstr>
      <vt:lpstr> </vt:lpstr>
      <vt:lpstr>PowerPoint Presentation</vt:lpstr>
      <vt:lpstr>ACTIVIDADES Objetivo 1 – 59.4%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ACTIVIDADES Objetivo 2 – 32%</vt:lpstr>
      <vt:lpstr>ACTIVIDADES Objetivo 2 – Actividad 2.1.</vt:lpstr>
      <vt:lpstr>ACTIVIDADES Objetivo 2 – Actividad 2.1.</vt:lpstr>
      <vt:lpstr>ACTIVIDADES Objetivo 2 – Actividad 2.1.</vt:lpstr>
      <vt:lpstr>ACTIVIDADES Objetivo 2 – Actividad 2.2.</vt:lpstr>
      <vt:lpstr>ACTIVIDADES Objetivo 2 – Actividad 2.3.</vt:lpstr>
      <vt:lpstr>ACTIVIDAES Objetivo 3</vt:lpstr>
      <vt:lpstr>ACTIVIDADES Objetivo 4</vt:lpstr>
      <vt:lpstr>ACTIVIDADES Objetivo 5 – 11%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AVANCE TÉCNICO DEL PROYECTO</vt:lpstr>
      <vt:lpstr>PRESUPUESTO APROBADO</vt:lpstr>
      <vt:lpstr>EJECUCIÓN PRESUPUESTAL </vt:lpstr>
      <vt:lpstr>PowerPoint Presentation</vt:lpstr>
      <vt:lpstr>PowerPoint Presentation</vt:lpstr>
      <vt:lpstr>PowerPoint Presentation</vt:lpstr>
      <vt:lpstr>PowerPoint Presentation</vt:lpstr>
      <vt:lpstr>PowerPoint Presentation</vt:lpstr>
      <vt:lpstr>PRESUPUESTO</vt:lpstr>
      <vt:lpstr>PRESUPUESTO Actividades de difusión</vt:lpstr>
      <vt:lpstr>PRESUPUESTO Apoyo personal doctoral</vt:lpstr>
      <vt:lpstr>PRESUPUESTO Asesorías especializadas</vt:lpstr>
      <vt:lpstr>PRESUPUESTO Equipos</vt:lpstr>
      <vt:lpstr>PRESUPUESTO Gastos de administración</vt:lpstr>
      <vt:lpstr>PRESUPUESTO Gastos de desplazamiento</vt:lpstr>
      <vt:lpstr>PRESUPUESTO Material Bibliográfico</vt:lpstr>
      <vt:lpstr>PRESUPUESTO Materiales e insumos</vt:lpstr>
      <vt:lpstr>PRESUPUESTO Personal vinculado**</vt:lpstr>
      <vt:lpstr>PRESUPUESTO Publicaciones y difusión</vt:lpstr>
      <vt:lpstr>PRESUPUESTO Registros y certificaciones</vt:lpstr>
      <vt:lpstr>PRESUPUESTO Salidas de campo</vt:lpstr>
      <vt:lpstr>PRESUPUESTO Servicios técnicos y tecnológicos</vt:lpstr>
      <vt:lpstr>PRESUPUESTO Software especializado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TN Edwin Giovanny Paipa Sanabria</dc:creator>
  <cp:lastModifiedBy>TN Edwin Giovanny Paipa Sanabria</cp:lastModifiedBy>
  <cp:revision>3</cp:revision>
  <dcterms:created xsi:type="dcterms:W3CDTF">2023-03-29T15:00:17Z</dcterms:created>
  <dcterms:modified xsi:type="dcterms:W3CDTF">2023-10-02T20:36:01Z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0x010100FD99F51530863946995176ED61669C53</vt:lpwstr>
  </property>
  <property fmtid="{D5CDD505-2E9C-101B-9397-08002B2CF9AE}" pid="3" name="MediaServiceImageTags">
    <vt:lpwstr/>
  </property>
</Properties>
</file>